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Montserrat Black"/>
      <p:bold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Montserrat Ligh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Black-bold.fntdata"/><Relationship Id="rId21" Type="http://schemas.openxmlformats.org/officeDocument/2006/relationships/slide" Target="slides/slide16.xml"/><Relationship Id="rId24" Type="http://schemas.openxmlformats.org/officeDocument/2006/relationships/font" Target="fonts/Montserrat-regular.fntdata"/><Relationship Id="rId23" Type="http://schemas.openxmlformats.org/officeDocument/2006/relationships/font" Target="fonts/MontserratBlack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MontserratLight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Light-boldItalic.fntdata"/><Relationship Id="rId30" Type="http://schemas.openxmlformats.org/officeDocument/2006/relationships/font" Target="fonts/MontserratLigh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43b6559f9_0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743b6559f9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43b6559f9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743b6559f9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43b6559f9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43b6559f9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43b6559f9_1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840">
          <p15:clr>
            <a:srgbClr val="F26B43"/>
          </p15:clr>
        </p15:guide>
        <p15:guide id="2" pos="528">
          <p15:clr>
            <a:srgbClr val="F26B43"/>
          </p15:clr>
        </p15:guide>
        <p15:guide id="3" pos="715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hyperlink" Target="https://github.com/Blaugranes/UofR-Student-Hub/projects/1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hyperlink" Target="http://www2.cs.uregina.ca/~labatetk/ense/login.php" TargetMode="External"/><Relationship Id="rId5" Type="http://schemas.openxmlformats.org/officeDocument/2006/relationships/hyperlink" Target="http://www2.cs.uregina.ca/~labatetk/ense/login.php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4"/>
          <p:cNvGrpSpPr/>
          <p:nvPr/>
        </p:nvGrpSpPr>
        <p:grpSpPr>
          <a:xfrm>
            <a:off x="1968230" y="-1106088"/>
            <a:ext cx="8255540" cy="9068500"/>
            <a:chOff x="1968230" y="-1106088"/>
            <a:chExt cx="8255540" cy="9068500"/>
          </a:xfrm>
        </p:grpSpPr>
        <p:sp>
          <p:nvSpPr>
            <p:cNvPr id="17" name="Google Shape;17;p4"/>
            <p:cNvSpPr/>
            <p:nvPr/>
          </p:nvSpPr>
          <p:spPr>
            <a:xfrm>
              <a:off x="2675661" y="-328325"/>
              <a:ext cx="6840680" cy="7514313"/>
            </a:xfrm>
            <a:custGeom>
              <a:rect b="b" l="l" r="r" t="t"/>
              <a:pathLst>
                <a:path extrusionOk="0" h="9401454" w="8558646">
                  <a:moveTo>
                    <a:pt x="4279323" y="861769"/>
                  </a:moveTo>
                  <a:cubicBezTo>
                    <a:pt x="4059391" y="861769"/>
                    <a:pt x="3839460" y="919022"/>
                    <a:pt x="3640617" y="1033528"/>
                  </a:cubicBezTo>
                  <a:cubicBezTo>
                    <a:pt x="1423221" y="2317198"/>
                    <a:pt x="1423221" y="2317198"/>
                    <a:pt x="1423221" y="2317198"/>
                  </a:cubicBezTo>
                  <a:cubicBezTo>
                    <a:pt x="1025535" y="2546210"/>
                    <a:pt x="784514" y="2962047"/>
                    <a:pt x="784514" y="3420070"/>
                  </a:cubicBezTo>
                  <a:cubicBezTo>
                    <a:pt x="784514" y="5981384"/>
                    <a:pt x="784514" y="5981384"/>
                    <a:pt x="784514" y="5981384"/>
                  </a:cubicBezTo>
                  <a:cubicBezTo>
                    <a:pt x="784514" y="6439408"/>
                    <a:pt x="1025535" y="6861271"/>
                    <a:pt x="1423221" y="7090283"/>
                  </a:cubicBezTo>
                  <a:cubicBezTo>
                    <a:pt x="3640617" y="8367927"/>
                    <a:pt x="3640617" y="8367927"/>
                    <a:pt x="3640617" y="8367927"/>
                  </a:cubicBezTo>
                  <a:cubicBezTo>
                    <a:pt x="4038302" y="8596938"/>
                    <a:pt x="4520344" y="8596938"/>
                    <a:pt x="4918030" y="8367927"/>
                  </a:cubicBezTo>
                  <a:cubicBezTo>
                    <a:pt x="7135425" y="7090283"/>
                    <a:pt x="7135425" y="7090283"/>
                    <a:pt x="7135425" y="7090283"/>
                  </a:cubicBezTo>
                  <a:cubicBezTo>
                    <a:pt x="7533111" y="6861271"/>
                    <a:pt x="7774132" y="6439408"/>
                    <a:pt x="7774132" y="5981384"/>
                  </a:cubicBezTo>
                  <a:cubicBezTo>
                    <a:pt x="7774132" y="3420070"/>
                    <a:pt x="7774132" y="3420070"/>
                    <a:pt x="7774132" y="3420070"/>
                  </a:cubicBezTo>
                  <a:cubicBezTo>
                    <a:pt x="7774132" y="2962047"/>
                    <a:pt x="7533111" y="2546210"/>
                    <a:pt x="7135425" y="2317198"/>
                  </a:cubicBezTo>
                  <a:cubicBezTo>
                    <a:pt x="4918030" y="1033528"/>
                    <a:pt x="4918030" y="1033528"/>
                    <a:pt x="4918030" y="1033528"/>
                  </a:cubicBezTo>
                  <a:cubicBezTo>
                    <a:pt x="4719187" y="919022"/>
                    <a:pt x="4499255" y="861769"/>
                    <a:pt x="4279323" y="861769"/>
                  </a:cubicBezTo>
                  <a:close/>
                  <a:moveTo>
                    <a:pt x="4279323" y="0"/>
                  </a:moveTo>
                  <a:cubicBezTo>
                    <a:pt x="4548625" y="0"/>
                    <a:pt x="4817927" y="70105"/>
                    <a:pt x="5061406" y="210315"/>
                  </a:cubicBezTo>
                  <a:cubicBezTo>
                    <a:pt x="5061406" y="210315"/>
                    <a:pt x="5061406" y="210315"/>
                    <a:pt x="7776563" y="1782144"/>
                  </a:cubicBezTo>
                  <a:cubicBezTo>
                    <a:pt x="8263521" y="2062564"/>
                    <a:pt x="8558646" y="2571748"/>
                    <a:pt x="8558646" y="3132588"/>
                  </a:cubicBezTo>
                  <a:cubicBezTo>
                    <a:pt x="8558646" y="3132588"/>
                    <a:pt x="8558646" y="3132588"/>
                    <a:pt x="8558646" y="6268866"/>
                  </a:cubicBezTo>
                  <a:cubicBezTo>
                    <a:pt x="8558646" y="6829706"/>
                    <a:pt x="8263521" y="7346270"/>
                    <a:pt x="7776563" y="7626690"/>
                  </a:cubicBezTo>
                  <a:cubicBezTo>
                    <a:pt x="7776563" y="7626690"/>
                    <a:pt x="7776563" y="7626690"/>
                    <a:pt x="5061406" y="9191139"/>
                  </a:cubicBezTo>
                  <a:cubicBezTo>
                    <a:pt x="4574449" y="9471559"/>
                    <a:pt x="3984197" y="9471559"/>
                    <a:pt x="3497240" y="9191139"/>
                  </a:cubicBezTo>
                  <a:cubicBezTo>
                    <a:pt x="3497240" y="9191139"/>
                    <a:pt x="3497240" y="9191139"/>
                    <a:pt x="782083" y="7626690"/>
                  </a:cubicBezTo>
                  <a:cubicBezTo>
                    <a:pt x="295126" y="7346270"/>
                    <a:pt x="0" y="6829706"/>
                    <a:pt x="0" y="6268866"/>
                  </a:cubicBezTo>
                  <a:cubicBezTo>
                    <a:pt x="0" y="6268866"/>
                    <a:pt x="0" y="6268866"/>
                    <a:pt x="0" y="3132588"/>
                  </a:cubicBezTo>
                  <a:cubicBezTo>
                    <a:pt x="0" y="2571748"/>
                    <a:pt x="295126" y="2062564"/>
                    <a:pt x="782083" y="1782144"/>
                  </a:cubicBezTo>
                  <a:cubicBezTo>
                    <a:pt x="782083" y="1782144"/>
                    <a:pt x="782083" y="1782144"/>
                    <a:pt x="3497240" y="210315"/>
                  </a:cubicBezTo>
                  <a:cubicBezTo>
                    <a:pt x="3740719" y="70105"/>
                    <a:pt x="4010021" y="0"/>
                    <a:pt x="4279323" y="0"/>
                  </a:cubicBezTo>
                  <a:close/>
                </a:path>
              </a:pathLst>
            </a:custGeom>
            <a:solidFill>
              <a:schemeClr val="accent1">
                <a:alpha val="8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8" name="Google Shape;18;p4"/>
            <p:cNvSpPr/>
            <p:nvPr/>
          </p:nvSpPr>
          <p:spPr>
            <a:xfrm>
              <a:off x="1968230" y="-1106088"/>
              <a:ext cx="8255540" cy="9068500"/>
            </a:xfrm>
            <a:custGeom>
              <a:rect b="b" l="l" r="r" t="t"/>
              <a:pathLst>
                <a:path extrusionOk="0" h="11345960" w="10328834">
                  <a:moveTo>
                    <a:pt x="5164418" y="862607"/>
                  </a:moveTo>
                  <a:cubicBezTo>
                    <a:pt x="4888786" y="862607"/>
                    <a:pt x="4613154" y="934360"/>
                    <a:pt x="4363952" y="1077865"/>
                  </a:cubicBezTo>
                  <a:cubicBezTo>
                    <a:pt x="1584979" y="2686638"/>
                    <a:pt x="1584979" y="2686638"/>
                    <a:pt x="1584979" y="2686638"/>
                  </a:cubicBezTo>
                  <a:cubicBezTo>
                    <a:pt x="1086576" y="2973649"/>
                    <a:pt x="784514" y="3494800"/>
                    <a:pt x="784514" y="4068822"/>
                  </a:cubicBezTo>
                  <a:cubicBezTo>
                    <a:pt x="784514" y="7278814"/>
                    <a:pt x="784514" y="7278814"/>
                    <a:pt x="784514" y="7278814"/>
                  </a:cubicBezTo>
                  <a:cubicBezTo>
                    <a:pt x="784514" y="7852836"/>
                    <a:pt x="1086576" y="8381541"/>
                    <a:pt x="1584979" y="8668552"/>
                  </a:cubicBezTo>
                  <a:cubicBezTo>
                    <a:pt x="4363952" y="10269771"/>
                    <a:pt x="4363952" y="10269771"/>
                    <a:pt x="4363952" y="10269771"/>
                  </a:cubicBezTo>
                  <a:cubicBezTo>
                    <a:pt x="4862355" y="10556782"/>
                    <a:pt x="5466480" y="10556782"/>
                    <a:pt x="5964882" y="10269771"/>
                  </a:cubicBezTo>
                  <a:cubicBezTo>
                    <a:pt x="8743855" y="8668552"/>
                    <a:pt x="8743855" y="8668552"/>
                    <a:pt x="8743855" y="8668552"/>
                  </a:cubicBezTo>
                  <a:cubicBezTo>
                    <a:pt x="9242258" y="8381541"/>
                    <a:pt x="9544320" y="7852836"/>
                    <a:pt x="9544320" y="7278814"/>
                  </a:cubicBezTo>
                  <a:cubicBezTo>
                    <a:pt x="9544320" y="4068822"/>
                    <a:pt x="9544320" y="4068822"/>
                    <a:pt x="9544320" y="4068822"/>
                  </a:cubicBezTo>
                  <a:cubicBezTo>
                    <a:pt x="9544320" y="3494800"/>
                    <a:pt x="9242258" y="2973649"/>
                    <a:pt x="8743855" y="2686638"/>
                  </a:cubicBezTo>
                  <a:cubicBezTo>
                    <a:pt x="5964882" y="1077865"/>
                    <a:pt x="5964882" y="1077865"/>
                    <a:pt x="5964882" y="1077865"/>
                  </a:cubicBezTo>
                  <a:cubicBezTo>
                    <a:pt x="5715681" y="934360"/>
                    <a:pt x="5440049" y="862607"/>
                    <a:pt x="5164418" y="862607"/>
                  </a:cubicBezTo>
                  <a:close/>
                  <a:moveTo>
                    <a:pt x="5164417" y="0"/>
                  </a:moveTo>
                  <a:cubicBezTo>
                    <a:pt x="5489419" y="0"/>
                    <a:pt x="5814421" y="84605"/>
                    <a:pt x="6108259" y="253815"/>
                  </a:cubicBezTo>
                  <a:cubicBezTo>
                    <a:pt x="6108259" y="253815"/>
                    <a:pt x="6108259" y="253815"/>
                    <a:pt x="9384992" y="2150745"/>
                  </a:cubicBezTo>
                  <a:cubicBezTo>
                    <a:pt x="9972667" y="2489165"/>
                    <a:pt x="10328834" y="3103663"/>
                    <a:pt x="10328834" y="3780502"/>
                  </a:cubicBezTo>
                  <a:cubicBezTo>
                    <a:pt x="10328834" y="3780502"/>
                    <a:pt x="10328834" y="3780502"/>
                    <a:pt x="10328834" y="7565458"/>
                  </a:cubicBezTo>
                  <a:cubicBezTo>
                    <a:pt x="10328834" y="8242297"/>
                    <a:pt x="9972667" y="8865701"/>
                    <a:pt x="9384992" y="9204121"/>
                  </a:cubicBezTo>
                  <a:cubicBezTo>
                    <a:pt x="9384992" y="9204121"/>
                    <a:pt x="9384992" y="9204121"/>
                    <a:pt x="6108259" y="11092145"/>
                  </a:cubicBezTo>
                  <a:cubicBezTo>
                    <a:pt x="5520584" y="11430565"/>
                    <a:pt x="4808251" y="11430565"/>
                    <a:pt x="4220576" y="11092145"/>
                  </a:cubicBezTo>
                  <a:cubicBezTo>
                    <a:pt x="4220576" y="11092145"/>
                    <a:pt x="4220576" y="11092145"/>
                    <a:pt x="943842" y="9204121"/>
                  </a:cubicBezTo>
                  <a:cubicBezTo>
                    <a:pt x="356167" y="8865701"/>
                    <a:pt x="0" y="8242297"/>
                    <a:pt x="0" y="7565458"/>
                  </a:cubicBezTo>
                  <a:cubicBezTo>
                    <a:pt x="0" y="7565458"/>
                    <a:pt x="0" y="7565458"/>
                    <a:pt x="0" y="3780502"/>
                  </a:cubicBezTo>
                  <a:cubicBezTo>
                    <a:pt x="0" y="3103663"/>
                    <a:pt x="356167" y="2489165"/>
                    <a:pt x="943842" y="2150745"/>
                  </a:cubicBezTo>
                  <a:cubicBezTo>
                    <a:pt x="943842" y="2150745"/>
                    <a:pt x="943842" y="2150745"/>
                    <a:pt x="4220576" y="253815"/>
                  </a:cubicBezTo>
                  <a:cubicBezTo>
                    <a:pt x="4514413" y="84605"/>
                    <a:pt x="4839415" y="0"/>
                    <a:pt x="5164417" y="0"/>
                  </a:cubicBezTo>
                  <a:close/>
                </a:path>
              </a:pathLst>
            </a:custGeom>
            <a:solidFill>
              <a:schemeClr val="accent1">
                <a:alpha val="8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3383090" y="404326"/>
              <a:ext cx="5425819" cy="6049011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20" name="Google Shape;20;p4"/>
          <p:cNvGrpSpPr/>
          <p:nvPr/>
        </p:nvGrpSpPr>
        <p:grpSpPr>
          <a:xfrm>
            <a:off x="838197" y="2824300"/>
            <a:ext cx="10515606" cy="1209131"/>
            <a:chOff x="838197" y="2858838"/>
            <a:chExt cx="10515606" cy="1209131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38199" y="2858838"/>
              <a:ext cx="10515604" cy="769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rgbClr val="38761D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University of Regina</a:t>
              </a:r>
              <a:endParaRPr sz="3600">
                <a:solidFill>
                  <a:srgbClr val="38761D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  <p:sp>
          <p:nvSpPr>
            <p:cNvPr id="22" name="Google Shape;22;p4"/>
            <p:cNvSpPr txBox="1"/>
            <p:nvPr/>
          </p:nvSpPr>
          <p:spPr>
            <a:xfrm>
              <a:off x="838197" y="3606304"/>
              <a:ext cx="1051560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004F2E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STUDENT HUB</a:t>
              </a:r>
              <a:endParaRPr b="1" sz="2400">
                <a:solidFill>
                  <a:srgbClr val="004F2E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23" name="Google Shape;23;p4"/>
          <p:cNvSpPr txBox="1"/>
          <p:nvPr/>
        </p:nvSpPr>
        <p:spPr>
          <a:xfrm>
            <a:off x="3910075" y="4278575"/>
            <a:ext cx="4585800" cy="6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4F2E"/>
                </a:solidFill>
              </a:rPr>
              <a:t>             </a:t>
            </a:r>
            <a:r>
              <a:rPr lang="en-US" sz="2400">
                <a:solidFill>
                  <a:srgbClr val="004F2E"/>
                </a:solidFill>
              </a:rPr>
              <a:t>MILESTONE 3</a:t>
            </a:r>
            <a:endParaRPr sz="2400">
              <a:solidFill>
                <a:srgbClr val="004F2E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4150"/>
            <a:ext cx="6165342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860264" y="120088"/>
            <a:ext cx="6302148" cy="6061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3"/>
          <p:cNvSpPr/>
          <p:nvPr/>
        </p:nvSpPr>
        <p:spPr>
          <a:xfrm>
            <a:off x="5050692" y="2263632"/>
            <a:ext cx="2090616" cy="2330736"/>
          </a:xfrm>
          <a:custGeom>
            <a:rect b="b" l="l" r="r" t="t"/>
            <a:pathLst>
              <a:path extrusionOk="0" h="1293" w="1160">
                <a:moveTo>
                  <a:pt x="0" y="434"/>
                </a:moveTo>
                <a:cubicBezTo>
                  <a:pt x="0" y="859"/>
                  <a:pt x="0" y="859"/>
                  <a:pt x="0" y="859"/>
                </a:cubicBezTo>
                <a:cubicBezTo>
                  <a:pt x="0" y="935"/>
                  <a:pt x="40" y="1005"/>
                  <a:pt x="106" y="1043"/>
                </a:cubicBezTo>
                <a:cubicBezTo>
                  <a:pt x="474" y="1255"/>
                  <a:pt x="474" y="1255"/>
                  <a:pt x="474" y="1255"/>
                </a:cubicBezTo>
                <a:cubicBezTo>
                  <a:pt x="540" y="1293"/>
                  <a:pt x="620" y="1293"/>
                  <a:pt x="686" y="1255"/>
                </a:cubicBezTo>
                <a:cubicBezTo>
                  <a:pt x="1054" y="1043"/>
                  <a:pt x="1054" y="1043"/>
                  <a:pt x="1054" y="1043"/>
                </a:cubicBezTo>
                <a:cubicBezTo>
                  <a:pt x="1120" y="1005"/>
                  <a:pt x="1160" y="935"/>
                  <a:pt x="1160" y="859"/>
                </a:cubicBezTo>
                <a:cubicBezTo>
                  <a:pt x="1160" y="434"/>
                  <a:pt x="1160" y="434"/>
                  <a:pt x="1160" y="434"/>
                </a:cubicBezTo>
                <a:cubicBezTo>
                  <a:pt x="1160" y="358"/>
                  <a:pt x="1120" y="289"/>
                  <a:pt x="1054" y="251"/>
                </a:cubicBezTo>
                <a:cubicBezTo>
                  <a:pt x="686" y="38"/>
                  <a:pt x="686" y="38"/>
                  <a:pt x="686" y="38"/>
                </a:cubicBezTo>
                <a:cubicBezTo>
                  <a:pt x="620" y="0"/>
                  <a:pt x="540" y="0"/>
                  <a:pt x="474" y="38"/>
                </a:cubicBezTo>
                <a:cubicBezTo>
                  <a:pt x="106" y="251"/>
                  <a:pt x="106" y="251"/>
                  <a:pt x="106" y="251"/>
                </a:cubicBezTo>
                <a:cubicBezTo>
                  <a:pt x="40" y="289"/>
                  <a:pt x="0" y="358"/>
                  <a:pt x="0" y="43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141" name="Google Shape;141;p13"/>
          <p:cNvGrpSpPr/>
          <p:nvPr/>
        </p:nvGrpSpPr>
        <p:grpSpPr>
          <a:xfrm>
            <a:off x="5563965" y="2928099"/>
            <a:ext cx="1061270" cy="987966"/>
            <a:chOff x="6228" y="2639"/>
            <a:chExt cx="188" cy="175"/>
          </a:xfrm>
        </p:grpSpPr>
        <p:sp>
          <p:nvSpPr>
            <p:cNvPr id="142" name="Google Shape;142;p13"/>
            <p:cNvSpPr/>
            <p:nvPr/>
          </p:nvSpPr>
          <p:spPr>
            <a:xfrm>
              <a:off x="6228" y="2665"/>
              <a:ext cx="186" cy="149"/>
            </a:xfrm>
            <a:custGeom>
              <a:rect b="b" l="l" r="r" t="t"/>
              <a:pathLst>
                <a:path extrusionOk="0" h="2701" w="3382">
                  <a:moveTo>
                    <a:pt x="118" y="0"/>
                  </a:moveTo>
                  <a:lnTo>
                    <a:pt x="460" y="0"/>
                  </a:lnTo>
                  <a:lnTo>
                    <a:pt x="529" y="3"/>
                  </a:lnTo>
                  <a:lnTo>
                    <a:pt x="597" y="11"/>
                  </a:lnTo>
                  <a:lnTo>
                    <a:pt x="663" y="24"/>
                  </a:lnTo>
                  <a:lnTo>
                    <a:pt x="728" y="43"/>
                  </a:lnTo>
                  <a:lnTo>
                    <a:pt x="792" y="67"/>
                  </a:lnTo>
                  <a:lnTo>
                    <a:pt x="852" y="95"/>
                  </a:lnTo>
                  <a:lnTo>
                    <a:pt x="911" y="129"/>
                  </a:lnTo>
                  <a:lnTo>
                    <a:pt x="966" y="167"/>
                  </a:lnTo>
                  <a:lnTo>
                    <a:pt x="1019" y="208"/>
                  </a:lnTo>
                  <a:lnTo>
                    <a:pt x="1069" y="256"/>
                  </a:lnTo>
                  <a:lnTo>
                    <a:pt x="1115" y="306"/>
                  </a:lnTo>
                  <a:lnTo>
                    <a:pt x="1157" y="360"/>
                  </a:lnTo>
                  <a:lnTo>
                    <a:pt x="2200" y="1776"/>
                  </a:lnTo>
                  <a:lnTo>
                    <a:pt x="2237" y="1816"/>
                  </a:lnTo>
                  <a:lnTo>
                    <a:pt x="2277" y="1853"/>
                  </a:lnTo>
                  <a:lnTo>
                    <a:pt x="2319" y="1885"/>
                  </a:lnTo>
                  <a:lnTo>
                    <a:pt x="2364" y="1914"/>
                  </a:lnTo>
                  <a:lnTo>
                    <a:pt x="2412" y="1939"/>
                  </a:lnTo>
                  <a:lnTo>
                    <a:pt x="2461" y="1959"/>
                  </a:lnTo>
                  <a:lnTo>
                    <a:pt x="2511" y="1975"/>
                  </a:lnTo>
                  <a:lnTo>
                    <a:pt x="2565" y="1987"/>
                  </a:lnTo>
                  <a:lnTo>
                    <a:pt x="2618" y="1994"/>
                  </a:lnTo>
                  <a:lnTo>
                    <a:pt x="2672" y="1997"/>
                  </a:lnTo>
                  <a:lnTo>
                    <a:pt x="2973" y="1997"/>
                  </a:lnTo>
                  <a:lnTo>
                    <a:pt x="2702" y="1732"/>
                  </a:lnTo>
                  <a:lnTo>
                    <a:pt x="2687" y="1714"/>
                  </a:lnTo>
                  <a:lnTo>
                    <a:pt x="2675" y="1693"/>
                  </a:lnTo>
                  <a:lnTo>
                    <a:pt x="2669" y="1672"/>
                  </a:lnTo>
                  <a:lnTo>
                    <a:pt x="2667" y="1649"/>
                  </a:lnTo>
                  <a:lnTo>
                    <a:pt x="2669" y="1626"/>
                  </a:lnTo>
                  <a:lnTo>
                    <a:pt x="2675" y="1604"/>
                  </a:lnTo>
                  <a:lnTo>
                    <a:pt x="2686" y="1584"/>
                  </a:lnTo>
                  <a:lnTo>
                    <a:pt x="2701" y="1564"/>
                  </a:lnTo>
                  <a:lnTo>
                    <a:pt x="2720" y="1550"/>
                  </a:lnTo>
                  <a:lnTo>
                    <a:pt x="2740" y="1539"/>
                  </a:lnTo>
                  <a:lnTo>
                    <a:pt x="2762" y="1531"/>
                  </a:lnTo>
                  <a:lnTo>
                    <a:pt x="2784" y="1529"/>
                  </a:lnTo>
                  <a:lnTo>
                    <a:pt x="2807" y="1531"/>
                  </a:lnTo>
                  <a:lnTo>
                    <a:pt x="2829" y="1538"/>
                  </a:lnTo>
                  <a:lnTo>
                    <a:pt x="2850" y="1549"/>
                  </a:lnTo>
                  <a:lnTo>
                    <a:pt x="2868" y="1563"/>
                  </a:lnTo>
                  <a:lnTo>
                    <a:pt x="3347" y="2031"/>
                  </a:lnTo>
                  <a:lnTo>
                    <a:pt x="3361" y="2049"/>
                  </a:lnTo>
                  <a:lnTo>
                    <a:pt x="3373" y="2070"/>
                  </a:lnTo>
                  <a:lnTo>
                    <a:pt x="3380" y="2091"/>
                  </a:lnTo>
                  <a:lnTo>
                    <a:pt x="3382" y="2116"/>
                  </a:lnTo>
                  <a:lnTo>
                    <a:pt x="3380" y="2139"/>
                  </a:lnTo>
                  <a:lnTo>
                    <a:pt x="3373" y="2162"/>
                  </a:lnTo>
                  <a:lnTo>
                    <a:pt x="3362" y="2182"/>
                  </a:lnTo>
                  <a:lnTo>
                    <a:pt x="3347" y="2199"/>
                  </a:lnTo>
                  <a:lnTo>
                    <a:pt x="2868" y="2667"/>
                  </a:lnTo>
                  <a:lnTo>
                    <a:pt x="2850" y="2682"/>
                  </a:lnTo>
                  <a:lnTo>
                    <a:pt x="2829" y="2693"/>
                  </a:lnTo>
                  <a:lnTo>
                    <a:pt x="2808" y="2699"/>
                  </a:lnTo>
                  <a:lnTo>
                    <a:pt x="2785" y="2701"/>
                  </a:lnTo>
                  <a:lnTo>
                    <a:pt x="2763" y="2699"/>
                  </a:lnTo>
                  <a:lnTo>
                    <a:pt x="2740" y="2692"/>
                  </a:lnTo>
                  <a:lnTo>
                    <a:pt x="2720" y="2681"/>
                  </a:lnTo>
                  <a:lnTo>
                    <a:pt x="2701" y="2666"/>
                  </a:lnTo>
                  <a:lnTo>
                    <a:pt x="2686" y="2647"/>
                  </a:lnTo>
                  <a:lnTo>
                    <a:pt x="2674" y="2626"/>
                  </a:lnTo>
                  <a:lnTo>
                    <a:pt x="2668" y="2605"/>
                  </a:lnTo>
                  <a:lnTo>
                    <a:pt x="2666" y="2582"/>
                  </a:lnTo>
                  <a:lnTo>
                    <a:pt x="2669" y="2560"/>
                  </a:lnTo>
                  <a:lnTo>
                    <a:pt x="2675" y="2537"/>
                  </a:lnTo>
                  <a:lnTo>
                    <a:pt x="2687" y="2518"/>
                  </a:lnTo>
                  <a:lnTo>
                    <a:pt x="2703" y="2499"/>
                  </a:lnTo>
                  <a:lnTo>
                    <a:pt x="2974" y="2234"/>
                  </a:lnTo>
                  <a:lnTo>
                    <a:pt x="2673" y="2234"/>
                  </a:lnTo>
                  <a:lnTo>
                    <a:pt x="2604" y="2231"/>
                  </a:lnTo>
                  <a:lnTo>
                    <a:pt x="2536" y="2223"/>
                  </a:lnTo>
                  <a:lnTo>
                    <a:pt x="2469" y="2210"/>
                  </a:lnTo>
                  <a:lnTo>
                    <a:pt x="2404" y="2191"/>
                  </a:lnTo>
                  <a:lnTo>
                    <a:pt x="2340" y="2167"/>
                  </a:lnTo>
                  <a:lnTo>
                    <a:pt x="2280" y="2138"/>
                  </a:lnTo>
                  <a:lnTo>
                    <a:pt x="2221" y="2104"/>
                  </a:lnTo>
                  <a:lnTo>
                    <a:pt x="2165" y="2066"/>
                  </a:lnTo>
                  <a:lnTo>
                    <a:pt x="2111" y="2024"/>
                  </a:lnTo>
                  <a:lnTo>
                    <a:pt x="2062" y="1976"/>
                  </a:lnTo>
                  <a:lnTo>
                    <a:pt x="2016" y="1925"/>
                  </a:lnTo>
                  <a:lnTo>
                    <a:pt x="2014" y="1922"/>
                  </a:lnTo>
                  <a:lnTo>
                    <a:pt x="2011" y="1919"/>
                  </a:lnTo>
                  <a:lnTo>
                    <a:pt x="965" y="498"/>
                  </a:lnTo>
                  <a:lnTo>
                    <a:pt x="931" y="455"/>
                  </a:lnTo>
                  <a:lnTo>
                    <a:pt x="894" y="415"/>
                  </a:lnTo>
                  <a:lnTo>
                    <a:pt x="854" y="379"/>
                  </a:lnTo>
                  <a:lnTo>
                    <a:pt x="812" y="347"/>
                  </a:lnTo>
                  <a:lnTo>
                    <a:pt x="767" y="318"/>
                  </a:lnTo>
                  <a:lnTo>
                    <a:pt x="720" y="293"/>
                  </a:lnTo>
                  <a:lnTo>
                    <a:pt x="671" y="273"/>
                  </a:lnTo>
                  <a:lnTo>
                    <a:pt x="619" y="258"/>
                  </a:lnTo>
                  <a:lnTo>
                    <a:pt x="568" y="245"/>
                  </a:lnTo>
                  <a:lnTo>
                    <a:pt x="515" y="238"/>
                  </a:lnTo>
                  <a:lnTo>
                    <a:pt x="460" y="236"/>
                  </a:lnTo>
                  <a:lnTo>
                    <a:pt x="118" y="236"/>
                  </a:lnTo>
                  <a:lnTo>
                    <a:pt x="91" y="233"/>
                  </a:lnTo>
                  <a:lnTo>
                    <a:pt x="66" y="224"/>
                  </a:lnTo>
                  <a:lnTo>
                    <a:pt x="44" y="211"/>
                  </a:lnTo>
                  <a:lnTo>
                    <a:pt x="26" y="192"/>
                  </a:lnTo>
                  <a:lnTo>
                    <a:pt x="11" y="171"/>
                  </a:lnTo>
                  <a:lnTo>
                    <a:pt x="3" y="145"/>
                  </a:lnTo>
                  <a:lnTo>
                    <a:pt x="0" y="118"/>
                  </a:lnTo>
                  <a:lnTo>
                    <a:pt x="3" y="91"/>
                  </a:lnTo>
                  <a:lnTo>
                    <a:pt x="11" y="66"/>
                  </a:lnTo>
                  <a:lnTo>
                    <a:pt x="26" y="44"/>
                  </a:lnTo>
                  <a:lnTo>
                    <a:pt x="44" y="25"/>
                  </a:lnTo>
                  <a:lnTo>
                    <a:pt x="66" y="12"/>
                  </a:lnTo>
                  <a:lnTo>
                    <a:pt x="90" y="3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6328" y="2639"/>
              <a:ext cx="88" cy="68"/>
            </a:xfrm>
            <a:custGeom>
              <a:rect b="b" l="l" r="r" t="t"/>
              <a:pathLst>
                <a:path extrusionOk="0" h="1240" w="1591">
                  <a:moveTo>
                    <a:pt x="990" y="0"/>
                  </a:moveTo>
                  <a:lnTo>
                    <a:pt x="1013" y="2"/>
                  </a:lnTo>
                  <a:lnTo>
                    <a:pt x="1034" y="8"/>
                  </a:lnTo>
                  <a:lnTo>
                    <a:pt x="1056" y="19"/>
                  </a:lnTo>
                  <a:lnTo>
                    <a:pt x="1074" y="34"/>
                  </a:lnTo>
                  <a:lnTo>
                    <a:pt x="1555" y="505"/>
                  </a:lnTo>
                  <a:lnTo>
                    <a:pt x="1570" y="523"/>
                  </a:lnTo>
                  <a:lnTo>
                    <a:pt x="1582" y="543"/>
                  </a:lnTo>
                  <a:lnTo>
                    <a:pt x="1588" y="566"/>
                  </a:lnTo>
                  <a:lnTo>
                    <a:pt x="1591" y="589"/>
                  </a:lnTo>
                  <a:lnTo>
                    <a:pt x="1588" y="613"/>
                  </a:lnTo>
                  <a:lnTo>
                    <a:pt x="1582" y="635"/>
                  </a:lnTo>
                  <a:lnTo>
                    <a:pt x="1570" y="656"/>
                  </a:lnTo>
                  <a:lnTo>
                    <a:pt x="1555" y="674"/>
                  </a:lnTo>
                  <a:lnTo>
                    <a:pt x="1074" y="1145"/>
                  </a:lnTo>
                  <a:lnTo>
                    <a:pt x="1056" y="1159"/>
                  </a:lnTo>
                  <a:lnTo>
                    <a:pt x="1035" y="1170"/>
                  </a:lnTo>
                  <a:lnTo>
                    <a:pt x="1014" y="1177"/>
                  </a:lnTo>
                  <a:lnTo>
                    <a:pt x="991" y="1179"/>
                  </a:lnTo>
                  <a:lnTo>
                    <a:pt x="969" y="1176"/>
                  </a:lnTo>
                  <a:lnTo>
                    <a:pt x="946" y="1170"/>
                  </a:lnTo>
                  <a:lnTo>
                    <a:pt x="925" y="1158"/>
                  </a:lnTo>
                  <a:lnTo>
                    <a:pt x="906" y="1143"/>
                  </a:lnTo>
                  <a:lnTo>
                    <a:pt x="891" y="1125"/>
                  </a:lnTo>
                  <a:lnTo>
                    <a:pt x="880" y="1104"/>
                  </a:lnTo>
                  <a:lnTo>
                    <a:pt x="874" y="1082"/>
                  </a:lnTo>
                  <a:lnTo>
                    <a:pt x="872" y="1059"/>
                  </a:lnTo>
                  <a:lnTo>
                    <a:pt x="874" y="1037"/>
                  </a:lnTo>
                  <a:lnTo>
                    <a:pt x="881" y="1015"/>
                  </a:lnTo>
                  <a:lnTo>
                    <a:pt x="893" y="995"/>
                  </a:lnTo>
                  <a:lnTo>
                    <a:pt x="908" y="976"/>
                  </a:lnTo>
                  <a:lnTo>
                    <a:pt x="1182" y="708"/>
                  </a:lnTo>
                  <a:lnTo>
                    <a:pt x="881" y="708"/>
                  </a:lnTo>
                  <a:lnTo>
                    <a:pt x="827" y="710"/>
                  </a:lnTo>
                  <a:lnTo>
                    <a:pt x="773" y="717"/>
                  </a:lnTo>
                  <a:lnTo>
                    <a:pt x="720" y="729"/>
                  </a:lnTo>
                  <a:lnTo>
                    <a:pt x="669" y="745"/>
                  </a:lnTo>
                  <a:lnTo>
                    <a:pt x="620" y="765"/>
                  </a:lnTo>
                  <a:lnTo>
                    <a:pt x="573" y="790"/>
                  </a:lnTo>
                  <a:lnTo>
                    <a:pt x="528" y="819"/>
                  </a:lnTo>
                  <a:lnTo>
                    <a:pt x="485" y="851"/>
                  </a:lnTo>
                  <a:lnTo>
                    <a:pt x="446" y="888"/>
                  </a:lnTo>
                  <a:lnTo>
                    <a:pt x="409" y="928"/>
                  </a:lnTo>
                  <a:lnTo>
                    <a:pt x="214" y="1191"/>
                  </a:lnTo>
                  <a:lnTo>
                    <a:pt x="199" y="1208"/>
                  </a:lnTo>
                  <a:lnTo>
                    <a:pt x="181" y="1222"/>
                  </a:lnTo>
                  <a:lnTo>
                    <a:pt x="161" y="1232"/>
                  </a:lnTo>
                  <a:lnTo>
                    <a:pt x="141" y="1238"/>
                  </a:lnTo>
                  <a:lnTo>
                    <a:pt x="118" y="1240"/>
                  </a:lnTo>
                  <a:lnTo>
                    <a:pt x="95" y="1237"/>
                  </a:lnTo>
                  <a:lnTo>
                    <a:pt x="71" y="1230"/>
                  </a:lnTo>
                  <a:lnTo>
                    <a:pt x="49" y="1217"/>
                  </a:lnTo>
                  <a:lnTo>
                    <a:pt x="31" y="1201"/>
                  </a:lnTo>
                  <a:lnTo>
                    <a:pt x="17" y="1182"/>
                  </a:lnTo>
                  <a:lnTo>
                    <a:pt x="8" y="1161"/>
                  </a:lnTo>
                  <a:lnTo>
                    <a:pt x="2" y="1140"/>
                  </a:lnTo>
                  <a:lnTo>
                    <a:pt x="0" y="1116"/>
                  </a:lnTo>
                  <a:lnTo>
                    <a:pt x="4" y="1094"/>
                  </a:lnTo>
                  <a:lnTo>
                    <a:pt x="12" y="1072"/>
                  </a:lnTo>
                  <a:lnTo>
                    <a:pt x="24" y="1052"/>
                  </a:lnTo>
                  <a:lnTo>
                    <a:pt x="220" y="785"/>
                  </a:lnTo>
                  <a:lnTo>
                    <a:pt x="222" y="782"/>
                  </a:lnTo>
                  <a:lnTo>
                    <a:pt x="224" y="780"/>
                  </a:lnTo>
                  <a:lnTo>
                    <a:pt x="270" y="728"/>
                  </a:lnTo>
                  <a:lnTo>
                    <a:pt x="320" y="681"/>
                  </a:lnTo>
                  <a:lnTo>
                    <a:pt x="373" y="639"/>
                  </a:lnTo>
                  <a:lnTo>
                    <a:pt x="429" y="600"/>
                  </a:lnTo>
                  <a:lnTo>
                    <a:pt x="488" y="566"/>
                  </a:lnTo>
                  <a:lnTo>
                    <a:pt x="549" y="537"/>
                  </a:lnTo>
                  <a:lnTo>
                    <a:pt x="613" y="514"/>
                  </a:lnTo>
                  <a:lnTo>
                    <a:pt x="677" y="495"/>
                  </a:lnTo>
                  <a:lnTo>
                    <a:pt x="744" y="482"/>
                  </a:lnTo>
                  <a:lnTo>
                    <a:pt x="813" y="474"/>
                  </a:lnTo>
                  <a:lnTo>
                    <a:pt x="881" y="471"/>
                  </a:lnTo>
                  <a:lnTo>
                    <a:pt x="1182" y="471"/>
                  </a:lnTo>
                  <a:lnTo>
                    <a:pt x="908" y="203"/>
                  </a:lnTo>
                  <a:lnTo>
                    <a:pt x="893" y="184"/>
                  </a:lnTo>
                  <a:lnTo>
                    <a:pt x="881" y="164"/>
                  </a:lnTo>
                  <a:lnTo>
                    <a:pt x="875" y="141"/>
                  </a:lnTo>
                  <a:lnTo>
                    <a:pt x="872" y="119"/>
                  </a:lnTo>
                  <a:lnTo>
                    <a:pt x="874" y="96"/>
                  </a:lnTo>
                  <a:lnTo>
                    <a:pt x="880" y="75"/>
                  </a:lnTo>
                  <a:lnTo>
                    <a:pt x="892" y="54"/>
                  </a:lnTo>
                  <a:lnTo>
                    <a:pt x="906" y="35"/>
                  </a:lnTo>
                  <a:lnTo>
                    <a:pt x="924" y="21"/>
                  </a:lnTo>
                  <a:lnTo>
                    <a:pt x="945" y="9"/>
                  </a:lnTo>
                  <a:lnTo>
                    <a:pt x="967" y="2"/>
                  </a:lnTo>
                  <a:lnTo>
                    <a:pt x="9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6228" y="2746"/>
              <a:ext cx="74" cy="45"/>
            </a:xfrm>
            <a:custGeom>
              <a:rect b="b" l="l" r="r" t="t"/>
              <a:pathLst>
                <a:path extrusionOk="0" h="780" w="1352">
                  <a:moveTo>
                    <a:pt x="1238" y="0"/>
                  </a:moveTo>
                  <a:lnTo>
                    <a:pt x="1260" y="3"/>
                  </a:lnTo>
                  <a:lnTo>
                    <a:pt x="1283" y="11"/>
                  </a:lnTo>
                  <a:lnTo>
                    <a:pt x="1303" y="23"/>
                  </a:lnTo>
                  <a:lnTo>
                    <a:pt x="1321" y="38"/>
                  </a:lnTo>
                  <a:lnTo>
                    <a:pt x="1335" y="58"/>
                  </a:lnTo>
                  <a:lnTo>
                    <a:pt x="1344" y="78"/>
                  </a:lnTo>
                  <a:lnTo>
                    <a:pt x="1351" y="100"/>
                  </a:lnTo>
                  <a:lnTo>
                    <a:pt x="1352" y="122"/>
                  </a:lnTo>
                  <a:lnTo>
                    <a:pt x="1348" y="146"/>
                  </a:lnTo>
                  <a:lnTo>
                    <a:pt x="1341" y="167"/>
                  </a:lnTo>
                  <a:lnTo>
                    <a:pt x="1329" y="188"/>
                  </a:lnTo>
                  <a:lnTo>
                    <a:pt x="1157" y="421"/>
                  </a:lnTo>
                  <a:lnTo>
                    <a:pt x="1115" y="475"/>
                  </a:lnTo>
                  <a:lnTo>
                    <a:pt x="1069" y="525"/>
                  </a:lnTo>
                  <a:lnTo>
                    <a:pt x="1019" y="573"/>
                  </a:lnTo>
                  <a:lnTo>
                    <a:pt x="967" y="615"/>
                  </a:lnTo>
                  <a:lnTo>
                    <a:pt x="911" y="652"/>
                  </a:lnTo>
                  <a:lnTo>
                    <a:pt x="852" y="685"/>
                  </a:lnTo>
                  <a:lnTo>
                    <a:pt x="792" y="714"/>
                  </a:lnTo>
                  <a:lnTo>
                    <a:pt x="728" y="737"/>
                  </a:lnTo>
                  <a:lnTo>
                    <a:pt x="663" y="756"/>
                  </a:lnTo>
                  <a:lnTo>
                    <a:pt x="597" y="770"/>
                  </a:lnTo>
                  <a:lnTo>
                    <a:pt x="529" y="778"/>
                  </a:lnTo>
                  <a:lnTo>
                    <a:pt x="460" y="780"/>
                  </a:lnTo>
                  <a:lnTo>
                    <a:pt x="118" y="780"/>
                  </a:lnTo>
                  <a:lnTo>
                    <a:pt x="91" y="777"/>
                  </a:lnTo>
                  <a:lnTo>
                    <a:pt x="67" y="769"/>
                  </a:lnTo>
                  <a:lnTo>
                    <a:pt x="44" y="755"/>
                  </a:lnTo>
                  <a:lnTo>
                    <a:pt x="26" y="736"/>
                  </a:lnTo>
                  <a:lnTo>
                    <a:pt x="12" y="715"/>
                  </a:lnTo>
                  <a:lnTo>
                    <a:pt x="3" y="690"/>
                  </a:lnTo>
                  <a:lnTo>
                    <a:pt x="0" y="663"/>
                  </a:lnTo>
                  <a:lnTo>
                    <a:pt x="3" y="636"/>
                  </a:lnTo>
                  <a:lnTo>
                    <a:pt x="12" y="610"/>
                  </a:lnTo>
                  <a:lnTo>
                    <a:pt x="26" y="589"/>
                  </a:lnTo>
                  <a:lnTo>
                    <a:pt x="44" y="571"/>
                  </a:lnTo>
                  <a:lnTo>
                    <a:pt x="66" y="556"/>
                  </a:lnTo>
                  <a:lnTo>
                    <a:pt x="91" y="547"/>
                  </a:lnTo>
                  <a:lnTo>
                    <a:pt x="118" y="544"/>
                  </a:lnTo>
                  <a:lnTo>
                    <a:pt x="460" y="544"/>
                  </a:lnTo>
                  <a:lnTo>
                    <a:pt x="515" y="542"/>
                  </a:lnTo>
                  <a:lnTo>
                    <a:pt x="568" y="535"/>
                  </a:lnTo>
                  <a:lnTo>
                    <a:pt x="619" y="523"/>
                  </a:lnTo>
                  <a:lnTo>
                    <a:pt x="671" y="507"/>
                  </a:lnTo>
                  <a:lnTo>
                    <a:pt x="719" y="488"/>
                  </a:lnTo>
                  <a:lnTo>
                    <a:pt x="766" y="463"/>
                  </a:lnTo>
                  <a:lnTo>
                    <a:pt x="811" y="435"/>
                  </a:lnTo>
                  <a:lnTo>
                    <a:pt x="853" y="404"/>
                  </a:lnTo>
                  <a:lnTo>
                    <a:pt x="893" y="368"/>
                  </a:lnTo>
                  <a:lnTo>
                    <a:pt x="929" y="329"/>
                  </a:lnTo>
                  <a:lnTo>
                    <a:pt x="963" y="286"/>
                  </a:lnTo>
                  <a:lnTo>
                    <a:pt x="964" y="285"/>
                  </a:lnTo>
                  <a:lnTo>
                    <a:pt x="965" y="283"/>
                  </a:lnTo>
                  <a:lnTo>
                    <a:pt x="1137" y="48"/>
                  </a:lnTo>
                  <a:lnTo>
                    <a:pt x="1154" y="30"/>
                  </a:lnTo>
                  <a:lnTo>
                    <a:pt x="1172" y="16"/>
                  </a:lnTo>
                  <a:lnTo>
                    <a:pt x="1193" y="7"/>
                  </a:lnTo>
                  <a:lnTo>
                    <a:pt x="1215" y="1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4"/>
          <p:cNvPicPr preferRelativeResize="0"/>
          <p:nvPr/>
        </p:nvPicPr>
        <p:blipFill rotWithShape="1">
          <a:blip r:embed="rId3">
            <a:alphaModFix/>
          </a:blip>
          <a:srcRect b="-13736" l="0" r="-18315" t="-4578"/>
          <a:stretch/>
        </p:blipFill>
        <p:spPr>
          <a:xfrm>
            <a:off x="0" y="0"/>
            <a:ext cx="7409099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4"/>
          <p:cNvPicPr preferRelativeResize="0"/>
          <p:nvPr/>
        </p:nvPicPr>
        <p:blipFill rotWithShape="1">
          <a:blip r:embed="rId4">
            <a:alphaModFix/>
          </a:blip>
          <a:srcRect b="0" l="5629" r="5291" t="0"/>
          <a:stretch/>
        </p:blipFill>
        <p:spPr>
          <a:xfrm rot="-5400000">
            <a:off x="6054974" y="564500"/>
            <a:ext cx="6204851" cy="5524898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4"/>
          <p:cNvSpPr/>
          <p:nvPr/>
        </p:nvSpPr>
        <p:spPr>
          <a:xfrm>
            <a:off x="5050692" y="2263632"/>
            <a:ext cx="2090616" cy="2330736"/>
          </a:xfrm>
          <a:custGeom>
            <a:rect b="b" l="l" r="r" t="t"/>
            <a:pathLst>
              <a:path extrusionOk="0" h="1293" w="1160">
                <a:moveTo>
                  <a:pt x="0" y="434"/>
                </a:moveTo>
                <a:cubicBezTo>
                  <a:pt x="0" y="859"/>
                  <a:pt x="0" y="859"/>
                  <a:pt x="0" y="859"/>
                </a:cubicBezTo>
                <a:cubicBezTo>
                  <a:pt x="0" y="935"/>
                  <a:pt x="40" y="1005"/>
                  <a:pt x="106" y="1043"/>
                </a:cubicBezTo>
                <a:cubicBezTo>
                  <a:pt x="474" y="1255"/>
                  <a:pt x="474" y="1255"/>
                  <a:pt x="474" y="1255"/>
                </a:cubicBezTo>
                <a:cubicBezTo>
                  <a:pt x="540" y="1293"/>
                  <a:pt x="620" y="1293"/>
                  <a:pt x="686" y="1255"/>
                </a:cubicBezTo>
                <a:cubicBezTo>
                  <a:pt x="1054" y="1043"/>
                  <a:pt x="1054" y="1043"/>
                  <a:pt x="1054" y="1043"/>
                </a:cubicBezTo>
                <a:cubicBezTo>
                  <a:pt x="1120" y="1005"/>
                  <a:pt x="1160" y="935"/>
                  <a:pt x="1160" y="859"/>
                </a:cubicBezTo>
                <a:cubicBezTo>
                  <a:pt x="1160" y="434"/>
                  <a:pt x="1160" y="434"/>
                  <a:pt x="1160" y="434"/>
                </a:cubicBezTo>
                <a:cubicBezTo>
                  <a:pt x="1160" y="358"/>
                  <a:pt x="1120" y="289"/>
                  <a:pt x="1054" y="251"/>
                </a:cubicBezTo>
                <a:cubicBezTo>
                  <a:pt x="686" y="38"/>
                  <a:pt x="686" y="38"/>
                  <a:pt x="686" y="38"/>
                </a:cubicBezTo>
                <a:cubicBezTo>
                  <a:pt x="620" y="0"/>
                  <a:pt x="540" y="0"/>
                  <a:pt x="474" y="38"/>
                </a:cubicBezTo>
                <a:cubicBezTo>
                  <a:pt x="106" y="251"/>
                  <a:pt x="106" y="251"/>
                  <a:pt x="106" y="251"/>
                </a:cubicBezTo>
                <a:cubicBezTo>
                  <a:pt x="40" y="289"/>
                  <a:pt x="0" y="358"/>
                  <a:pt x="0" y="43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152" name="Google Shape;152;p14"/>
          <p:cNvGrpSpPr/>
          <p:nvPr/>
        </p:nvGrpSpPr>
        <p:grpSpPr>
          <a:xfrm>
            <a:off x="5563965" y="2928099"/>
            <a:ext cx="1061270" cy="987966"/>
            <a:chOff x="6228" y="2639"/>
            <a:chExt cx="188" cy="175"/>
          </a:xfrm>
        </p:grpSpPr>
        <p:sp>
          <p:nvSpPr>
            <p:cNvPr id="153" name="Google Shape;153;p14"/>
            <p:cNvSpPr/>
            <p:nvPr/>
          </p:nvSpPr>
          <p:spPr>
            <a:xfrm>
              <a:off x="6228" y="2665"/>
              <a:ext cx="186" cy="149"/>
            </a:xfrm>
            <a:custGeom>
              <a:rect b="b" l="l" r="r" t="t"/>
              <a:pathLst>
                <a:path extrusionOk="0" h="2701" w="3382">
                  <a:moveTo>
                    <a:pt x="118" y="0"/>
                  </a:moveTo>
                  <a:lnTo>
                    <a:pt x="460" y="0"/>
                  </a:lnTo>
                  <a:lnTo>
                    <a:pt x="529" y="3"/>
                  </a:lnTo>
                  <a:lnTo>
                    <a:pt x="597" y="11"/>
                  </a:lnTo>
                  <a:lnTo>
                    <a:pt x="663" y="24"/>
                  </a:lnTo>
                  <a:lnTo>
                    <a:pt x="728" y="43"/>
                  </a:lnTo>
                  <a:lnTo>
                    <a:pt x="792" y="67"/>
                  </a:lnTo>
                  <a:lnTo>
                    <a:pt x="852" y="95"/>
                  </a:lnTo>
                  <a:lnTo>
                    <a:pt x="911" y="129"/>
                  </a:lnTo>
                  <a:lnTo>
                    <a:pt x="966" y="167"/>
                  </a:lnTo>
                  <a:lnTo>
                    <a:pt x="1019" y="208"/>
                  </a:lnTo>
                  <a:lnTo>
                    <a:pt x="1069" y="256"/>
                  </a:lnTo>
                  <a:lnTo>
                    <a:pt x="1115" y="306"/>
                  </a:lnTo>
                  <a:lnTo>
                    <a:pt x="1157" y="360"/>
                  </a:lnTo>
                  <a:lnTo>
                    <a:pt x="2200" y="1776"/>
                  </a:lnTo>
                  <a:lnTo>
                    <a:pt x="2237" y="1816"/>
                  </a:lnTo>
                  <a:lnTo>
                    <a:pt x="2277" y="1853"/>
                  </a:lnTo>
                  <a:lnTo>
                    <a:pt x="2319" y="1885"/>
                  </a:lnTo>
                  <a:lnTo>
                    <a:pt x="2364" y="1914"/>
                  </a:lnTo>
                  <a:lnTo>
                    <a:pt x="2412" y="1939"/>
                  </a:lnTo>
                  <a:lnTo>
                    <a:pt x="2461" y="1959"/>
                  </a:lnTo>
                  <a:lnTo>
                    <a:pt x="2511" y="1975"/>
                  </a:lnTo>
                  <a:lnTo>
                    <a:pt x="2565" y="1987"/>
                  </a:lnTo>
                  <a:lnTo>
                    <a:pt x="2618" y="1994"/>
                  </a:lnTo>
                  <a:lnTo>
                    <a:pt x="2672" y="1997"/>
                  </a:lnTo>
                  <a:lnTo>
                    <a:pt x="2973" y="1997"/>
                  </a:lnTo>
                  <a:lnTo>
                    <a:pt x="2702" y="1732"/>
                  </a:lnTo>
                  <a:lnTo>
                    <a:pt x="2687" y="1714"/>
                  </a:lnTo>
                  <a:lnTo>
                    <a:pt x="2675" y="1693"/>
                  </a:lnTo>
                  <a:lnTo>
                    <a:pt x="2669" y="1672"/>
                  </a:lnTo>
                  <a:lnTo>
                    <a:pt x="2667" y="1649"/>
                  </a:lnTo>
                  <a:lnTo>
                    <a:pt x="2669" y="1626"/>
                  </a:lnTo>
                  <a:lnTo>
                    <a:pt x="2675" y="1604"/>
                  </a:lnTo>
                  <a:lnTo>
                    <a:pt x="2686" y="1584"/>
                  </a:lnTo>
                  <a:lnTo>
                    <a:pt x="2701" y="1564"/>
                  </a:lnTo>
                  <a:lnTo>
                    <a:pt x="2720" y="1550"/>
                  </a:lnTo>
                  <a:lnTo>
                    <a:pt x="2740" y="1539"/>
                  </a:lnTo>
                  <a:lnTo>
                    <a:pt x="2762" y="1531"/>
                  </a:lnTo>
                  <a:lnTo>
                    <a:pt x="2784" y="1529"/>
                  </a:lnTo>
                  <a:lnTo>
                    <a:pt x="2807" y="1531"/>
                  </a:lnTo>
                  <a:lnTo>
                    <a:pt x="2829" y="1538"/>
                  </a:lnTo>
                  <a:lnTo>
                    <a:pt x="2850" y="1549"/>
                  </a:lnTo>
                  <a:lnTo>
                    <a:pt x="2868" y="1563"/>
                  </a:lnTo>
                  <a:lnTo>
                    <a:pt x="3347" y="2031"/>
                  </a:lnTo>
                  <a:lnTo>
                    <a:pt x="3361" y="2049"/>
                  </a:lnTo>
                  <a:lnTo>
                    <a:pt x="3373" y="2070"/>
                  </a:lnTo>
                  <a:lnTo>
                    <a:pt x="3380" y="2091"/>
                  </a:lnTo>
                  <a:lnTo>
                    <a:pt x="3382" y="2116"/>
                  </a:lnTo>
                  <a:lnTo>
                    <a:pt x="3380" y="2139"/>
                  </a:lnTo>
                  <a:lnTo>
                    <a:pt x="3373" y="2162"/>
                  </a:lnTo>
                  <a:lnTo>
                    <a:pt x="3362" y="2182"/>
                  </a:lnTo>
                  <a:lnTo>
                    <a:pt x="3347" y="2199"/>
                  </a:lnTo>
                  <a:lnTo>
                    <a:pt x="2868" y="2667"/>
                  </a:lnTo>
                  <a:lnTo>
                    <a:pt x="2850" y="2682"/>
                  </a:lnTo>
                  <a:lnTo>
                    <a:pt x="2829" y="2693"/>
                  </a:lnTo>
                  <a:lnTo>
                    <a:pt x="2808" y="2699"/>
                  </a:lnTo>
                  <a:lnTo>
                    <a:pt x="2785" y="2701"/>
                  </a:lnTo>
                  <a:lnTo>
                    <a:pt x="2763" y="2699"/>
                  </a:lnTo>
                  <a:lnTo>
                    <a:pt x="2740" y="2692"/>
                  </a:lnTo>
                  <a:lnTo>
                    <a:pt x="2720" y="2681"/>
                  </a:lnTo>
                  <a:lnTo>
                    <a:pt x="2701" y="2666"/>
                  </a:lnTo>
                  <a:lnTo>
                    <a:pt x="2686" y="2647"/>
                  </a:lnTo>
                  <a:lnTo>
                    <a:pt x="2674" y="2626"/>
                  </a:lnTo>
                  <a:lnTo>
                    <a:pt x="2668" y="2605"/>
                  </a:lnTo>
                  <a:lnTo>
                    <a:pt x="2666" y="2582"/>
                  </a:lnTo>
                  <a:lnTo>
                    <a:pt x="2669" y="2560"/>
                  </a:lnTo>
                  <a:lnTo>
                    <a:pt x="2675" y="2537"/>
                  </a:lnTo>
                  <a:lnTo>
                    <a:pt x="2687" y="2518"/>
                  </a:lnTo>
                  <a:lnTo>
                    <a:pt x="2703" y="2499"/>
                  </a:lnTo>
                  <a:lnTo>
                    <a:pt x="2974" y="2234"/>
                  </a:lnTo>
                  <a:lnTo>
                    <a:pt x="2673" y="2234"/>
                  </a:lnTo>
                  <a:lnTo>
                    <a:pt x="2604" y="2231"/>
                  </a:lnTo>
                  <a:lnTo>
                    <a:pt x="2536" y="2223"/>
                  </a:lnTo>
                  <a:lnTo>
                    <a:pt x="2469" y="2210"/>
                  </a:lnTo>
                  <a:lnTo>
                    <a:pt x="2404" y="2191"/>
                  </a:lnTo>
                  <a:lnTo>
                    <a:pt x="2340" y="2167"/>
                  </a:lnTo>
                  <a:lnTo>
                    <a:pt x="2280" y="2138"/>
                  </a:lnTo>
                  <a:lnTo>
                    <a:pt x="2221" y="2104"/>
                  </a:lnTo>
                  <a:lnTo>
                    <a:pt x="2165" y="2066"/>
                  </a:lnTo>
                  <a:lnTo>
                    <a:pt x="2111" y="2024"/>
                  </a:lnTo>
                  <a:lnTo>
                    <a:pt x="2062" y="1976"/>
                  </a:lnTo>
                  <a:lnTo>
                    <a:pt x="2016" y="1925"/>
                  </a:lnTo>
                  <a:lnTo>
                    <a:pt x="2014" y="1922"/>
                  </a:lnTo>
                  <a:lnTo>
                    <a:pt x="2011" y="1919"/>
                  </a:lnTo>
                  <a:lnTo>
                    <a:pt x="965" y="498"/>
                  </a:lnTo>
                  <a:lnTo>
                    <a:pt x="931" y="455"/>
                  </a:lnTo>
                  <a:lnTo>
                    <a:pt x="894" y="415"/>
                  </a:lnTo>
                  <a:lnTo>
                    <a:pt x="854" y="379"/>
                  </a:lnTo>
                  <a:lnTo>
                    <a:pt x="812" y="347"/>
                  </a:lnTo>
                  <a:lnTo>
                    <a:pt x="767" y="318"/>
                  </a:lnTo>
                  <a:lnTo>
                    <a:pt x="720" y="293"/>
                  </a:lnTo>
                  <a:lnTo>
                    <a:pt x="671" y="273"/>
                  </a:lnTo>
                  <a:lnTo>
                    <a:pt x="619" y="258"/>
                  </a:lnTo>
                  <a:lnTo>
                    <a:pt x="568" y="245"/>
                  </a:lnTo>
                  <a:lnTo>
                    <a:pt x="515" y="238"/>
                  </a:lnTo>
                  <a:lnTo>
                    <a:pt x="460" y="236"/>
                  </a:lnTo>
                  <a:lnTo>
                    <a:pt x="118" y="236"/>
                  </a:lnTo>
                  <a:lnTo>
                    <a:pt x="91" y="233"/>
                  </a:lnTo>
                  <a:lnTo>
                    <a:pt x="66" y="224"/>
                  </a:lnTo>
                  <a:lnTo>
                    <a:pt x="44" y="211"/>
                  </a:lnTo>
                  <a:lnTo>
                    <a:pt x="26" y="192"/>
                  </a:lnTo>
                  <a:lnTo>
                    <a:pt x="11" y="171"/>
                  </a:lnTo>
                  <a:lnTo>
                    <a:pt x="3" y="145"/>
                  </a:lnTo>
                  <a:lnTo>
                    <a:pt x="0" y="118"/>
                  </a:lnTo>
                  <a:lnTo>
                    <a:pt x="3" y="91"/>
                  </a:lnTo>
                  <a:lnTo>
                    <a:pt x="11" y="66"/>
                  </a:lnTo>
                  <a:lnTo>
                    <a:pt x="26" y="44"/>
                  </a:lnTo>
                  <a:lnTo>
                    <a:pt x="44" y="25"/>
                  </a:lnTo>
                  <a:lnTo>
                    <a:pt x="66" y="12"/>
                  </a:lnTo>
                  <a:lnTo>
                    <a:pt x="90" y="3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6328" y="2639"/>
              <a:ext cx="88" cy="68"/>
            </a:xfrm>
            <a:custGeom>
              <a:rect b="b" l="l" r="r" t="t"/>
              <a:pathLst>
                <a:path extrusionOk="0" h="1240" w="1591">
                  <a:moveTo>
                    <a:pt x="990" y="0"/>
                  </a:moveTo>
                  <a:lnTo>
                    <a:pt x="1013" y="2"/>
                  </a:lnTo>
                  <a:lnTo>
                    <a:pt x="1034" y="8"/>
                  </a:lnTo>
                  <a:lnTo>
                    <a:pt x="1056" y="19"/>
                  </a:lnTo>
                  <a:lnTo>
                    <a:pt x="1074" y="34"/>
                  </a:lnTo>
                  <a:lnTo>
                    <a:pt x="1555" y="505"/>
                  </a:lnTo>
                  <a:lnTo>
                    <a:pt x="1570" y="523"/>
                  </a:lnTo>
                  <a:lnTo>
                    <a:pt x="1582" y="543"/>
                  </a:lnTo>
                  <a:lnTo>
                    <a:pt x="1588" y="566"/>
                  </a:lnTo>
                  <a:lnTo>
                    <a:pt x="1591" y="589"/>
                  </a:lnTo>
                  <a:lnTo>
                    <a:pt x="1588" y="613"/>
                  </a:lnTo>
                  <a:lnTo>
                    <a:pt x="1582" y="635"/>
                  </a:lnTo>
                  <a:lnTo>
                    <a:pt x="1570" y="656"/>
                  </a:lnTo>
                  <a:lnTo>
                    <a:pt x="1555" y="674"/>
                  </a:lnTo>
                  <a:lnTo>
                    <a:pt x="1074" y="1145"/>
                  </a:lnTo>
                  <a:lnTo>
                    <a:pt x="1056" y="1159"/>
                  </a:lnTo>
                  <a:lnTo>
                    <a:pt x="1035" y="1170"/>
                  </a:lnTo>
                  <a:lnTo>
                    <a:pt x="1014" y="1177"/>
                  </a:lnTo>
                  <a:lnTo>
                    <a:pt x="991" y="1179"/>
                  </a:lnTo>
                  <a:lnTo>
                    <a:pt x="969" y="1176"/>
                  </a:lnTo>
                  <a:lnTo>
                    <a:pt x="946" y="1170"/>
                  </a:lnTo>
                  <a:lnTo>
                    <a:pt x="925" y="1158"/>
                  </a:lnTo>
                  <a:lnTo>
                    <a:pt x="906" y="1143"/>
                  </a:lnTo>
                  <a:lnTo>
                    <a:pt x="891" y="1125"/>
                  </a:lnTo>
                  <a:lnTo>
                    <a:pt x="880" y="1104"/>
                  </a:lnTo>
                  <a:lnTo>
                    <a:pt x="874" y="1082"/>
                  </a:lnTo>
                  <a:lnTo>
                    <a:pt x="872" y="1059"/>
                  </a:lnTo>
                  <a:lnTo>
                    <a:pt x="874" y="1037"/>
                  </a:lnTo>
                  <a:lnTo>
                    <a:pt x="881" y="1015"/>
                  </a:lnTo>
                  <a:lnTo>
                    <a:pt x="893" y="995"/>
                  </a:lnTo>
                  <a:lnTo>
                    <a:pt x="908" y="976"/>
                  </a:lnTo>
                  <a:lnTo>
                    <a:pt x="1182" y="708"/>
                  </a:lnTo>
                  <a:lnTo>
                    <a:pt x="881" y="708"/>
                  </a:lnTo>
                  <a:lnTo>
                    <a:pt x="827" y="710"/>
                  </a:lnTo>
                  <a:lnTo>
                    <a:pt x="773" y="717"/>
                  </a:lnTo>
                  <a:lnTo>
                    <a:pt x="720" y="729"/>
                  </a:lnTo>
                  <a:lnTo>
                    <a:pt x="669" y="745"/>
                  </a:lnTo>
                  <a:lnTo>
                    <a:pt x="620" y="765"/>
                  </a:lnTo>
                  <a:lnTo>
                    <a:pt x="573" y="790"/>
                  </a:lnTo>
                  <a:lnTo>
                    <a:pt x="528" y="819"/>
                  </a:lnTo>
                  <a:lnTo>
                    <a:pt x="485" y="851"/>
                  </a:lnTo>
                  <a:lnTo>
                    <a:pt x="446" y="888"/>
                  </a:lnTo>
                  <a:lnTo>
                    <a:pt x="409" y="928"/>
                  </a:lnTo>
                  <a:lnTo>
                    <a:pt x="214" y="1191"/>
                  </a:lnTo>
                  <a:lnTo>
                    <a:pt x="199" y="1208"/>
                  </a:lnTo>
                  <a:lnTo>
                    <a:pt x="181" y="1222"/>
                  </a:lnTo>
                  <a:lnTo>
                    <a:pt x="161" y="1232"/>
                  </a:lnTo>
                  <a:lnTo>
                    <a:pt x="141" y="1238"/>
                  </a:lnTo>
                  <a:lnTo>
                    <a:pt x="118" y="1240"/>
                  </a:lnTo>
                  <a:lnTo>
                    <a:pt x="95" y="1237"/>
                  </a:lnTo>
                  <a:lnTo>
                    <a:pt x="71" y="1230"/>
                  </a:lnTo>
                  <a:lnTo>
                    <a:pt x="49" y="1217"/>
                  </a:lnTo>
                  <a:lnTo>
                    <a:pt x="31" y="1201"/>
                  </a:lnTo>
                  <a:lnTo>
                    <a:pt x="17" y="1182"/>
                  </a:lnTo>
                  <a:lnTo>
                    <a:pt x="8" y="1161"/>
                  </a:lnTo>
                  <a:lnTo>
                    <a:pt x="2" y="1140"/>
                  </a:lnTo>
                  <a:lnTo>
                    <a:pt x="0" y="1116"/>
                  </a:lnTo>
                  <a:lnTo>
                    <a:pt x="4" y="1094"/>
                  </a:lnTo>
                  <a:lnTo>
                    <a:pt x="12" y="1072"/>
                  </a:lnTo>
                  <a:lnTo>
                    <a:pt x="24" y="1052"/>
                  </a:lnTo>
                  <a:lnTo>
                    <a:pt x="220" y="785"/>
                  </a:lnTo>
                  <a:lnTo>
                    <a:pt x="222" y="782"/>
                  </a:lnTo>
                  <a:lnTo>
                    <a:pt x="224" y="780"/>
                  </a:lnTo>
                  <a:lnTo>
                    <a:pt x="270" y="728"/>
                  </a:lnTo>
                  <a:lnTo>
                    <a:pt x="320" y="681"/>
                  </a:lnTo>
                  <a:lnTo>
                    <a:pt x="373" y="639"/>
                  </a:lnTo>
                  <a:lnTo>
                    <a:pt x="429" y="600"/>
                  </a:lnTo>
                  <a:lnTo>
                    <a:pt x="488" y="566"/>
                  </a:lnTo>
                  <a:lnTo>
                    <a:pt x="549" y="537"/>
                  </a:lnTo>
                  <a:lnTo>
                    <a:pt x="613" y="514"/>
                  </a:lnTo>
                  <a:lnTo>
                    <a:pt x="677" y="495"/>
                  </a:lnTo>
                  <a:lnTo>
                    <a:pt x="744" y="482"/>
                  </a:lnTo>
                  <a:lnTo>
                    <a:pt x="813" y="474"/>
                  </a:lnTo>
                  <a:lnTo>
                    <a:pt x="881" y="471"/>
                  </a:lnTo>
                  <a:lnTo>
                    <a:pt x="1182" y="471"/>
                  </a:lnTo>
                  <a:lnTo>
                    <a:pt x="908" y="203"/>
                  </a:lnTo>
                  <a:lnTo>
                    <a:pt x="893" y="184"/>
                  </a:lnTo>
                  <a:lnTo>
                    <a:pt x="881" y="164"/>
                  </a:lnTo>
                  <a:lnTo>
                    <a:pt x="875" y="141"/>
                  </a:lnTo>
                  <a:lnTo>
                    <a:pt x="872" y="119"/>
                  </a:lnTo>
                  <a:lnTo>
                    <a:pt x="874" y="96"/>
                  </a:lnTo>
                  <a:lnTo>
                    <a:pt x="880" y="75"/>
                  </a:lnTo>
                  <a:lnTo>
                    <a:pt x="892" y="54"/>
                  </a:lnTo>
                  <a:lnTo>
                    <a:pt x="906" y="35"/>
                  </a:lnTo>
                  <a:lnTo>
                    <a:pt x="924" y="21"/>
                  </a:lnTo>
                  <a:lnTo>
                    <a:pt x="945" y="9"/>
                  </a:lnTo>
                  <a:lnTo>
                    <a:pt x="967" y="2"/>
                  </a:lnTo>
                  <a:lnTo>
                    <a:pt x="9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6228" y="2746"/>
              <a:ext cx="74" cy="45"/>
            </a:xfrm>
            <a:custGeom>
              <a:rect b="b" l="l" r="r" t="t"/>
              <a:pathLst>
                <a:path extrusionOk="0" h="780" w="1352">
                  <a:moveTo>
                    <a:pt x="1238" y="0"/>
                  </a:moveTo>
                  <a:lnTo>
                    <a:pt x="1260" y="3"/>
                  </a:lnTo>
                  <a:lnTo>
                    <a:pt x="1283" y="11"/>
                  </a:lnTo>
                  <a:lnTo>
                    <a:pt x="1303" y="23"/>
                  </a:lnTo>
                  <a:lnTo>
                    <a:pt x="1321" y="38"/>
                  </a:lnTo>
                  <a:lnTo>
                    <a:pt x="1335" y="58"/>
                  </a:lnTo>
                  <a:lnTo>
                    <a:pt x="1344" y="78"/>
                  </a:lnTo>
                  <a:lnTo>
                    <a:pt x="1351" y="100"/>
                  </a:lnTo>
                  <a:lnTo>
                    <a:pt x="1352" y="122"/>
                  </a:lnTo>
                  <a:lnTo>
                    <a:pt x="1348" y="146"/>
                  </a:lnTo>
                  <a:lnTo>
                    <a:pt x="1341" y="167"/>
                  </a:lnTo>
                  <a:lnTo>
                    <a:pt x="1329" y="188"/>
                  </a:lnTo>
                  <a:lnTo>
                    <a:pt x="1157" y="421"/>
                  </a:lnTo>
                  <a:lnTo>
                    <a:pt x="1115" y="475"/>
                  </a:lnTo>
                  <a:lnTo>
                    <a:pt x="1069" y="525"/>
                  </a:lnTo>
                  <a:lnTo>
                    <a:pt x="1019" y="573"/>
                  </a:lnTo>
                  <a:lnTo>
                    <a:pt x="967" y="615"/>
                  </a:lnTo>
                  <a:lnTo>
                    <a:pt x="911" y="652"/>
                  </a:lnTo>
                  <a:lnTo>
                    <a:pt x="852" y="685"/>
                  </a:lnTo>
                  <a:lnTo>
                    <a:pt x="792" y="714"/>
                  </a:lnTo>
                  <a:lnTo>
                    <a:pt x="728" y="737"/>
                  </a:lnTo>
                  <a:lnTo>
                    <a:pt x="663" y="756"/>
                  </a:lnTo>
                  <a:lnTo>
                    <a:pt x="597" y="770"/>
                  </a:lnTo>
                  <a:lnTo>
                    <a:pt x="529" y="778"/>
                  </a:lnTo>
                  <a:lnTo>
                    <a:pt x="460" y="780"/>
                  </a:lnTo>
                  <a:lnTo>
                    <a:pt x="118" y="780"/>
                  </a:lnTo>
                  <a:lnTo>
                    <a:pt x="91" y="777"/>
                  </a:lnTo>
                  <a:lnTo>
                    <a:pt x="67" y="769"/>
                  </a:lnTo>
                  <a:lnTo>
                    <a:pt x="44" y="755"/>
                  </a:lnTo>
                  <a:lnTo>
                    <a:pt x="26" y="736"/>
                  </a:lnTo>
                  <a:lnTo>
                    <a:pt x="12" y="715"/>
                  </a:lnTo>
                  <a:lnTo>
                    <a:pt x="3" y="690"/>
                  </a:lnTo>
                  <a:lnTo>
                    <a:pt x="0" y="663"/>
                  </a:lnTo>
                  <a:lnTo>
                    <a:pt x="3" y="636"/>
                  </a:lnTo>
                  <a:lnTo>
                    <a:pt x="12" y="610"/>
                  </a:lnTo>
                  <a:lnTo>
                    <a:pt x="26" y="589"/>
                  </a:lnTo>
                  <a:lnTo>
                    <a:pt x="44" y="571"/>
                  </a:lnTo>
                  <a:lnTo>
                    <a:pt x="66" y="556"/>
                  </a:lnTo>
                  <a:lnTo>
                    <a:pt x="91" y="547"/>
                  </a:lnTo>
                  <a:lnTo>
                    <a:pt x="118" y="544"/>
                  </a:lnTo>
                  <a:lnTo>
                    <a:pt x="460" y="544"/>
                  </a:lnTo>
                  <a:lnTo>
                    <a:pt x="515" y="542"/>
                  </a:lnTo>
                  <a:lnTo>
                    <a:pt x="568" y="535"/>
                  </a:lnTo>
                  <a:lnTo>
                    <a:pt x="619" y="523"/>
                  </a:lnTo>
                  <a:lnTo>
                    <a:pt x="671" y="507"/>
                  </a:lnTo>
                  <a:lnTo>
                    <a:pt x="719" y="488"/>
                  </a:lnTo>
                  <a:lnTo>
                    <a:pt x="766" y="463"/>
                  </a:lnTo>
                  <a:lnTo>
                    <a:pt x="811" y="435"/>
                  </a:lnTo>
                  <a:lnTo>
                    <a:pt x="853" y="404"/>
                  </a:lnTo>
                  <a:lnTo>
                    <a:pt x="893" y="368"/>
                  </a:lnTo>
                  <a:lnTo>
                    <a:pt x="929" y="329"/>
                  </a:lnTo>
                  <a:lnTo>
                    <a:pt x="963" y="286"/>
                  </a:lnTo>
                  <a:lnTo>
                    <a:pt x="964" y="285"/>
                  </a:lnTo>
                  <a:lnTo>
                    <a:pt x="965" y="283"/>
                  </a:lnTo>
                  <a:lnTo>
                    <a:pt x="1137" y="48"/>
                  </a:lnTo>
                  <a:lnTo>
                    <a:pt x="1154" y="30"/>
                  </a:lnTo>
                  <a:lnTo>
                    <a:pt x="1172" y="16"/>
                  </a:lnTo>
                  <a:lnTo>
                    <a:pt x="1193" y="7"/>
                  </a:lnTo>
                  <a:lnTo>
                    <a:pt x="1215" y="1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838" y="91850"/>
            <a:ext cx="11400325" cy="667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6911" y="175517"/>
            <a:ext cx="3330870" cy="650696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6"/>
          <p:cNvSpPr txBox="1"/>
          <p:nvPr/>
        </p:nvSpPr>
        <p:spPr>
          <a:xfrm>
            <a:off x="6965371" y="591126"/>
            <a:ext cx="4388429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KANBAN</a:t>
            </a:r>
            <a:endParaRPr sz="4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67" name="Google Shape;167;p16"/>
          <p:cNvGrpSpPr/>
          <p:nvPr/>
        </p:nvGrpSpPr>
        <p:grpSpPr>
          <a:xfrm>
            <a:off x="7047771" y="5138437"/>
            <a:ext cx="4012088" cy="450034"/>
            <a:chOff x="7047771" y="5138437"/>
            <a:chExt cx="4012088" cy="450034"/>
          </a:xfrm>
        </p:grpSpPr>
        <p:sp>
          <p:nvSpPr>
            <p:cNvPr id="168" name="Google Shape;168;p16"/>
            <p:cNvSpPr txBox="1"/>
            <p:nvPr/>
          </p:nvSpPr>
          <p:spPr>
            <a:xfrm>
              <a:off x="7667982" y="5179913"/>
              <a:ext cx="3391877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Codes</a:t>
              </a:r>
              <a:endParaRPr b="1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69" name="Google Shape;169;p16"/>
            <p:cNvGrpSpPr/>
            <p:nvPr/>
          </p:nvGrpSpPr>
          <p:grpSpPr>
            <a:xfrm>
              <a:off x="7047771" y="5138437"/>
              <a:ext cx="403669" cy="450034"/>
              <a:chOff x="7047771" y="5138437"/>
              <a:chExt cx="403669" cy="450034"/>
            </a:xfrm>
          </p:grpSpPr>
          <p:sp>
            <p:nvSpPr>
              <p:cNvPr id="170" name="Google Shape;170;p16"/>
              <p:cNvSpPr/>
              <p:nvPr/>
            </p:nvSpPr>
            <p:spPr>
              <a:xfrm>
                <a:off x="7047771" y="5138437"/>
                <a:ext cx="403669" cy="450034"/>
              </a:xfrm>
              <a:custGeom>
                <a:rect b="b" l="l" r="r" t="t"/>
                <a:pathLst>
                  <a:path extrusionOk="0" h="1293" w="1160">
                    <a:moveTo>
                      <a:pt x="0" y="434"/>
                    </a:moveTo>
                    <a:cubicBezTo>
                      <a:pt x="0" y="859"/>
                      <a:pt x="0" y="859"/>
                      <a:pt x="0" y="859"/>
                    </a:cubicBezTo>
                    <a:cubicBezTo>
                      <a:pt x="0" y="935"/>
                      <a:pt x="40" y="1005"/>
                      <a:pt x="106" y="1043"/>
                    </a:cubicBezTo>
                    <a:cubicBezTo>
                      <a:pt x="474" y="1255"/>
                      <a:pt x="474" y="1255"/>
                      <a:pt x="474" y="1255"/>
                    </a:cubicBezTo>
                    <a:cubicBezTo>
                      <a:pt x="540" y="1293"/>
                      <a:pt x="620" y="1293"/>
                      <a:pt x="686" y="1255"/>
                    </a:cubicBezTo>
                    <a:cubicBezTo>
                      <a:pt x="1054" y="1043"/>
                      <a:pt x="1054" y="1043"/>
                      <a:pt x="1054" y="1043"/>
                    </a:cubicBezTo>
                    <a:cubicBezTo>
                      <a:pt x="1120" y="1005"/>
                      <a:pt x="1160" y="935"/>
                      <a:pt x="1160" y="859"/>
                    </a:cubicBezTo>
                    <a:cubicBezTo>
                      <a:pt x="1160" y="434"/>
                      <a:pt x="1160" y="434"/>
                      <a:pt x="1160" y="434"/>
                    </a:cubicBezTo>
                    <a:cubicBezTo>
                      <a:pt x="1160" y="358"/>
                      <a:pt x="1120" y="289"/>
                      <a:pt x="1054" y="251"/>
                    </a:cubicBezTo>
                    <a:cubicBezTo>
                      <a:pt x="686" y="38"/>
                      <a:pt x="686" y="38"/>
                      <a:pt x="686" y="38"/>
                    </a:cubicBezTo>
                    <a:cubicBezTo>
                      <a:pt x="620" y="0"/>
                      <a:pt x="540" y="0"/>
                      <a:pt x="474" y="38"/>
                    </a:cubicBezTo>
                    <a:cubicBezTo>
                      <a:pt x="106" y="251"/>
                      <a:pt x="106" y="251"/>
                      <a:pt x="106" y="251"/>
                    </a:cubicBezTo>
                    <a:cubicBezTo>
                      <a:pt x="40" y="289"/>
                      <a:pt x="0" y="358"/>
                      <a:pt x="0" y="43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  <p:grpSp>
            <p:nvGrpSpPr>
              <p:cNvPr id="171" name="Google Shape;171;p16"/>
              <p:cNvGrpSpPr/>
              <p:nvPr/>
            </p:nvGrpSpPr>
            <p:grpSpPr>
              <a:xfrm>
                <a:off x="7141725" y="5255000"/>
                <a:ext cx="215760" cy="216908"/>
                <a:chOff x="5522" y="396"/>
                <a:chExt cx="188" cy="189"/>
              </a:xfrm>
            </p:grpSpPr>
            <p:sp>
              <p:nvSpPr>
                <p:cNvPr id="172" name="Google Shape;172;p16"/>
                <p:cNvSpPr/>
                <p:nvPr/>
              </p:nvSpPr>
              <p:spPr>
                <a:xfrm>
                  <a:off x="5522" y="396"/>
                  <a:ext cx="188" cy="189"/>
                </a:xfrm>
                <a:custGeom>
                  <a:rect b="b" l="l" r="r" t="t"/>
                  <a:pathLst>
                    <a:path extrusionOk="0" h="3393" w="3383">
                      <a:moveTo>
                        <a:pt x="1579" y="238"/>
                      </a:moveTo>
                      <a:lnTo>
                        <a:pt x="1574" y="239"/>
                      </a:lnTo>
                      <a:lnTo>
                        <a:pt x="1570" y="241"/>
                      </a:lnTo>
                      <a:lnTo>
                        <a:pt x="1567" y="244"/>
                      </a:lnTo>
                      <a:lnTo>
                        <a:pt x="1565" y="248"/>
                      </a:lnTo>
                      <a:lnTo>
                        <a:pt x="1564" y="254"/>
                      </a:lnTo>
                      <a:lnTo>
                        <a:pt x="1564" y="460"/>
                      </a:lnTo>
                      <a:lnTo>
                        <a:pt x="1562" y="484"/>
                      </a:lnTo>
                      <a:lnTo>
                        <a:pt x="1555" y="506"/>
                      </a:lnTo>
                      <a:lnTo>
                        <a:pt x="1543" y="527"/>
                      </a:lnTo>
                      <a:lnTo>
                        <a:pt x="1529" y="544"/>
                      </a:lnTo>
                      <a:lnTo>
                        <a:pt x="1512" y="559"/>
                      </a:lnTo>
                      <a:lnTo>
                        <a:pt x="1491" y="569"/>
                      </a:lnTo>
                      <a:lnTo>
                        <a:pt x="1468" y="576"/>
                      </a:lnTo>
                      <a:lnTo>
                        <a:pt x="1396" y="594"/>
                      </a:lnTo>
                      <a:lnTo>
                        <a:pt x="1325" y="614"/>
                      </a:lnTo>
                      <a:lnTo>
                        <a:pt x="1257" y="641"/>
                      </a:lnTo>
                      <a:lnTo>
                        <a:pt x="1189" y="671"/>
                      </a:lnTo>
                      <a:lnTo>
                        <a:pt x="1123" y="706"/>
                      </a:lnTo>
                      <a:lnTo>
                        <a:pt x="1060" y="746"/>
                      </a:lnTo>
                      <a:lnTo>
                        <a:pt x="1039" y="758"/>
                      </a:lnTo>
                      <a:lnTo>
                        <a:pt x="1017" y="764"/>
                      </a:lnTo>
                      <a:lnTo>
                        <a:pt x="993" y="767"/>
                      </a:lnTo>
                      <a:lnTo>
                        <a:pt x="971" y="764"/>
                      </a:lnTo>
                      <a:lnTo>
                        <a:pt x="949" y="758"/>
                      </a:lnTo>
                      <a:lnTo>
                        <a:pt x="928" y="746"/>
                      </a:lnTo>
                      <a:lnTo>
                        <a:pt x="910" y="732"/>
                      </a:lnTo>
                      <a:lnTo>
                        <a:pt x="764" y="586"/>
                      </a:lnTo>
                      <a:lnTo>
                        <a:pt x="757" y="581"/>
                      </a:lnTo>
                      <a:lnTo>
                        <a:pt x="750" y="581"/>
                      </a:lnTo>
                      <a:lnTo>
                        <a:pt x="742" y="586"/>
                      </a:lnTo>
                      <a:lnTo>
                        <a:pt x="584" y="744"/>
                      </a:lnTo>
                      <a:lnTo>
                        <a:pt x="582" y="747"/>
                      </a:lnTo>
                      <a:lnTo>
                        <a:pt x="580" y="752"/>
                      </a:lnTo>
                      <a:lnTo>
                        <a:pt x="580" y="756"/>
                      </a:lnTo>
                      <a:lnTo>
                        <a:pt x="580" y="760"/>
                      </a:lnTo>
                      <a:lnTo>
                        <a:pt x="582" y="763"/>
                      </a:lnTo>
                      <a:lnTo>
                        <a:pt x="584" y="766"/>
                      </a:lnTo>
                      <a:lnTo>
                        <a:pt x="730" y="912"/>
                      </a:lnTo>
                      <a:lnTo>
                        <a:pt x="744" y="931"/>
                      </a:lnTo>
                      <a:lnTo>
                        <a:pt x="756" y="952"/>
                      </a:lnTo>
                      <a:lnTo>
                        <a:pt x="762" y="973"/>
                      </a:lnTo>
                      <a:lnTo>
                        <a:pt x="764" y="997"/>
                      </a:lnTo>
                      <a:lnTo>
                        <a:pt x="762" y="1020"/>
                      </a:lnTo>
                      <a:lnTo>
                        <a:pt x="755" y="1041"/>
                      </a:lnTo>
                      <a:lnTo>
                        <a:pt x="744" y="1063"/>
                      </a:lnTo>
                      <a:lnTo>
                        <a:pt x="704" y="1126"/>
                      </a:lnTo>
                      <a:lnTo>
                        <a:pt x="669" y="1192"/>
                      </a:lnTo>
                      <a:lnTo>
                        <a:pt x="640" y="1260"/>
                      </a:lnTo>
                      <a:lnTo>
                        <a:pt x="613" y="1329"/>
                      </a:lnTo>
                      <a:lnTo>
                        <a:pt x="591" y="1400"/>
                      </a:lnTo>
                      <a:lnTo>
                        <a:pt x="575" y="1472"/>
                      </a:lnTo>
                      <a:lnTo>
                        <a:pt x="568" y="1496"/>
                      </a:lnTo>
                      <a:lnTo>
                        <a:pt x="557" y="1515"/>
                      </a:lnTo>
                      <a:lnTo>
                        <a:pt x="543" y="1534"/>
                      </a:lnTo>
                      <a:lnTo>
                        <a:pt x="524" y="1548"/>
                      </a:lnTo>
                      <a:lnTo>
                        <a:pt x="505" y="1559"/>
                      </a:lnTo>
                      <a:lnTo>
                        <a:pt x="482" y="1566"/>
                      </a:lnTo>
                      <a:lnTo>
                        <a:pt x="459" y="1568"/>
                      </a:lnTo>
                      <a:lnTo>
                        <a:pt x="252" y="1568"/>
                      </a:lnTo>
                      <a:lnTo>
                        <a:pt x="248" y="1569"/>
                      </a:lnTo>
                      <a:lnTo>
                        <a:pt x="244" y="1571"/>
                      </a:lnTo>
                      <a:lnTo>
                        <a:pt x="240" y="1574"/>
                      </a:lnTo>
                      <a:lnTo>
                        <a:pt x="237" y="1578"/>
                      </a:lnTo>
                      <a:lnTo>
                        <a:pt x="237" y="1584"/>
                      </a:lnTo>
                      <a:lnTo>
                        <a:pt x="237" y="1808"/>
                      </a:lnTo>
                      <a:lnTo>
                        <a:pt x="237" y="1813"/>
                      </a:lnTo>
                      <a:lnTo>
                        <a:pt x="240" y="1818"/>
                      </a:lnTo>
                      <a:lnTo>
                        <a:pt x="244" y="1821"/>
                      </a:lnTo>
                      <a:lnTo>
                        <a:pt x="248" y="1823"/>
                      </a:lnTo>
                      <a:lnTo>
                        <a:pt x="252" y="1824"/>
                      </a:lnTo>
                      <a:lnTo>
                        <a:pt x="461" y="1824"/>
                      </a:lnTo>
                      <a:lnTo>
                        <a:pt x="484" y="1826"/>
                      </a:lnTo>
                      <a:lnTo>
                        <a:pt x="506" y="1833"/>
                      </a:lnTo>
                      <a:lnTo>
                        <a:pt x="526" y="1844"/>
                      </a:lnTo>
                      <a:lnTo>
                        <a:pt x="544" y="1859"/>
                      </a:lnTo>
                      <a:lnTo>
                        <a:pt x="558" y="1876"/>
                      </a:lnTo>
                      <a:lnTo>
                        <a:pt x="570" y="1897"/>
                      </a:lnTo>
                      <a:lnTo>
                        <a:pt x="576" y="1920"/>
                      </a:lnTo>
                      <a:lnTo>
                        <a:pt x="593" y="1992"/>
                      </a:lnTo>
                      <a:lnTo>
                        <a:pt x="615" y="2063"/>
                      </a:lnTo>
                      <a:lnTo>
                        <a:pt x="641" y="2132"/>
                      </a:lnTo>
                      <a:lnTo>
                        <a:pt x="670" y="2200"/>
                      </a:lnTo>
                      <a:lnTo>
                        <a:pt x="706" y="2266"/>
                      </a:lnTo>
                      <a:lnTo>
                        <a:pt x="745" y="2329"/>
                      </a:lnTo>
                      <a:lnTo>
                        <a:pt x="757" y="2351"/>
                      </a:lnTo>
                      <a:lnTo>
                        <a:pt x="764" y="2373"/>
                      </a:lnTo>
                      <a:lnTo>
                        <a:pt x="766" y="2396"/>
                      </a:lnTo>
                      <a:lnTo>
                        <a:pt x="764" y="2419"/>
                      </a:lnTo>
                      <a:lnTo>
                        <a:pt x="757" y="2440"/>
                      </a:lnTo>
                      <a:lnTo>
                        <a:pt x="746" y="2461"/>
                      </a:lnTo>
                      <a:lnTo>
                        <a:pt x="731" y="2479"/>
                      </a:lnTo>
                      <a:lnTo>
                        <a:pt x="585" y="2626"/>
                      </a:lnTo>
                      <a:lnTo>
                        <a:pt x="581" y="2633"/>
                      </a:lnTo>
                      <a:lnTo>
                        <a:pt x="581" y="2640"/>
                      </a:lnTo>
                      <a:lnTo>
                        <a:pt x="585" y="2647"/>
                      </a:lnTo>
                      <a:lnTo>
                        <a:pt x="744" y="2806"/>
                      </a:lnTo>
                      <a:lnTo>
                        <a:pt x="751" y="2810"/>
                      </a:lnTo>
                      <a:lnTo>
                        <a:pt x="759" y="2810"/>
                      </a:lnTo>
                      <a:lnTo>
                        <a:pt x="766" y="2806"/>
                      </a:lnTo>
                      <a:lnTo>
                        <a:pt x="911" y="2661"/>
                      </a:lnTo>
                      <a:lnTo>
                        <a:pt x="930" y="2645"/>
                      </a:lnTo>
                      <a:lnTo>
                        <a:pt x="950" y="2634"/>
                      </a:lnTo>
                      <a:lnTo>
                        <a:pt x="972" y="2628"/>
                      </a:lnTo>
                      <a:lnTo>
                        <a:pt x="995" y="2626"/>
                      </a:lnTo>
                      <a:lnTo>
                        <a:pt x="1018" y="2628"/>
                      </a:lnTo>
                      <a:lnTo>
                        <a:pt x="1040" y="2635"/>
                      </a:lnTo>
                      <a:lnTo>
                        <a:pt x="1060" y="2645"/>
                      </a:lnTo>
                      <a:lnTo>
                        <a:pt x="1124" y="2686"/>
                      </a:lnTo>
                      <a:lnTo>
                        <a:pt x="1190" y="2721"/>
                      </a:lnTo>
                      <a:lnTo>
                        <a:pt x="1257" y="2750"/>
                      </a:lnTo>
                      <a:lnTo>
                        <a:pt x="1325" y="2777"/>
                      </a:lnTo>
                      <a:lnTo>
                        <a:pt x="1397" y="2799"/>
                      </a:lnTo>
                      <a:lnTo>
                        <a:pt x="1469" y="2815"/>
                      </a:lnTo>
                      <a:lnTo>
                        <a:pt x="1492" y="2823"/>
                      </a:lnTo>
                      <a:lnTo>
                        <a:pt x="1513" y="2833"/>
                      </a:lnTo>
                      <a:lnTo>
                        <a:pt x="1530" y="2848"/>
                      </a:lnTo>
                      <a:lnTo>
                        <a:pt x="1544" y="2866"/>
                      </a:lnTo>
                      <a:lnTo>
                        <a:pt x="1556" y="2886"/>
                      </a:lnTo>
                      <a:lnTo>
                        <a:pt x="1562" y="2908"/>
                      </a:lnTo>
                      <a:lnTo>
                        <a:pt x="1565" y="2932"/>
                      </a:lnTo>
                      <a:lnTo>
                        <a:pt x="1565" y="3139"/>
                      </a:lnTo>
                      <a:lnTo>
                        <a:pt x="1565" y="3143"/>
                      </a:lnTo>
                      <a:lnTo>
                        <a:pt x="1568" y="3147"/>
                      </a:lnTo>
                      <a:lnTo>
                        <a:pt x="1571" y="3152"/>
                      </a:lnTo>
                      <a:lnTo>
                        <a:pt x="1575" y="3154"/>
                      </a:lnTo>
                      <a:lnTo>
                        <a:pt x="1580" y="3155"/>
                      </a:lnTo>
                      <a:lnTo>
                        <a:pt x="1805" y="3155"/>
                      </a:lnTo>
                      <a:lnTo>
                        <a:pt x="1809" y="3154"/>
                      </a:lnTo>
                      <a:lnTo>
                        <a:pt x="1814" y="3152"/>
                      </a:lnTo>
                      <a:lnTo>
                        <a:pt x="1817" y="3147"/>
                      </a:lnTo>
                      <a:lnTo>
                        <a:pt x="1819" y="3143"/>
                      </a:lnTo>
                      <a:lnTo>
                        <a:pt x="1820" y="3139"/>
                      </a:lnTo>
                      <a:lnTo>
                        <a:pt x="1820" y="2932"/>
                      </a:lnTo>
                      <a:lnTo>
                        <a:pt x="1822" y="2908"/>
                      </a:lnTo>
                      <a:lnTo>
                        <a:pt x="1829" y="2886"/>
                      </a:lnTo>
                      <a:lnTo>
                        <a:pt x="1840" y="2866"/>
                      </a:lnTo>
                      <a:lnTo>
                        <a:pt x="1854" y="2848"/>
                      </a:lnTo>
                      <a:lnTo>
                        <a:pt x="1871" y="2833"/>
                      </a:lnTo>
                      <a:lnTo>
                        <a:pt x="1892" y="2823"/>
                      </a:lnTo>
                      <a:lnTo>
                        <a:pt x="1915" y="2815"/>
                      </a:lnTo>
                      <a:lnTo>
                        <a:pt x="1988" y="2799"/>
                      </a:lnTo>
                      <a:lnTo>
                        <a:pt x="2059" y="2777"/>
                      </a:lnTo>
                      <a:lnTo>
                        <a:pt x="2127" y="2752"/>
                      </a:lnTo>
                      <a:lnTo>
                        <a:pt x="2194" y="2721"/>
                      </a:lnTo>
                      <a:lnTo>
                        <a:pt x="2260" y="2686"/>
                      </a:lnTo>
                      <a:lnTo>
                        <a:pt x="2324" y="2645"/>
                      </a:lnTo>
                      <a:lnTo>
                        <a:pt x="2344" y="2634"/>
                      </a:lnTo>
                      <a:lnTo>
                        <a:pt x="2367" y="2628"/>
                      </a:lnTo>
                      <a:lnTo>
                        <a:pt x="2390" y="2626"/>
                      </a:lnTo>
                      <a:lnTo>
                        <a:pt x="2412" y="2628"/>
                      </a:lnTo>
                      <a:lnTo>
                        <a:pt x="2435" y="2634"/>
                      </a:lnTo>
                      <a:lnTo>
                        <a:pt x="2455" y="2645"/>
                      </a:lnTo>
                      <a:lnTo>
                        <a:pt x="2474" y="2661"/>
                      </a:lnTo>
                      <a:lnTo>
                        <a:pt x="2619" y="2806"/>
                      </a:lnTo>
                      <a:lnTo>
                        <a:pt x="2626" y="2810"/>
                      </a:lnTo>
                      <a:lnTo>
                        <a:pt x="2634" y="2810"/>
                      </a:lnTo>
                      <a:lnTo>
                        <a:pt x="2641" y="2806"/>
                      </a:lnTo>
                      <a:lnTo>
                        <a:pt x="2800" y="2647"/>
                      </a:lnTo>
                      <a:lnTo>
                        <a:pt x="2804" y="2640"/>
                      </a:lnTo>
                      <a:lnTo>
                        <a:pt x="2804" y="2633"/>
                      </a:lnTo>
                      <a:lnTo>
                        <a:pt x="2800" y="2626"/>
                      </a:lnTo>
                      <a:lnTo>
                        <a:pt x="2654" y="2479"/>
                      </a:lnTo>
                      <a:lnTo>
                        <a:pt x="2638" y="2461"/>
                      </a:lnTo>
                      <a:lnTo>
                        <a:pt x="2628" y="2440"/>
                      </a:lnTo>
                      <a:lnTo>
                        <a:pt x="2621" y="2419"/>
                      </a:lnTo>
                      <a:lnTo>
                        <a:pt x="2619" y="2396"/>
                      </a:lnTo>
                      <a:lnTo>
                        <a:pt x="2621" y="2373"/>
                      </a:lnTo>
                      <a:lnTo>
                        <a:pt x="2628" y="2351"/>
                      </a:lnTo>
                      <a:lnTo>
                        <a:pt x="2640" y="2329"/>
                      </a:lnTo>
                      <a:lnTo>
                        <a:pt x="2679" y="2266"/>
                      </a:lnTo>
                      <a:lnTo>
                        <a:pt x="2714" y="2200"/>
                      </a:lnTo>
                      <a:lnTo>
                        <a:pt x="2744" y="2133"/>
                      </a:lnTo>
                      <a:lnTo>
                        <a:pt x="2770" y="2064"/>
                      </a:lnTo>
                      <a:lnTo>
                        <a:pt x="2792" y="1993"/>
                      </a:lnTo>
                      <a:lnTo>
                        <a:pt x="2809" y="1920"/>
                      </a:lnTo>
                      <a:lnTo>
                        <a:pt x="2815" y="1897"/>
                      </a:lnTo>
                      <a:lnTo>
                        <a:pt x="2827" y="1876"/>
                      </a:lnTo>
                      <a:lnTo>
                        <a:pt x="2841" y="1859"/>
                      </a:lnTo>
                      <a:lnTo>
                        <a:pt x="2859" y="1844"/>
                      </a:lnTo>
                      <a:lnTo>
                        <a:pt x="2879" y="1833"/>
                      </a:lnTo>
                      <a:lnTo>
                        <a:pt x="2901" y="1826"/>
                      </a:lnTo>
                      <a:lnTo>
                        <a:pt x="2924" y="1824"/>
                      </a:lnTo>
                      <a:lnTo>
                        <a:pt x="3131" y="1824"/>
                      </a:lnTo>
                      <a:lnTo>
                        <a:pt x="3136" y="1823"/>
                      </a:lnTo>
                      <a:lnTo>
                        <a:pt x="3140" y="1821"/>
                      </a:lnTo>
                      <a:lnTo>
                        <a:pt x="3143" y="1818"/>
                      </a:lnTo>
                      <a:lnTo>
                        <a:pt x="3145" y="1813"/>
                      </a:lnTo>
                      <a:lnTo>
                        <a:pt x="3146" y="1808"/>
                      </a:lnTo>
                      <a:lnTo>
                        <a:pt x="3146" y="1584"/>
                      </a:lnTo>
                      <a:lnTo>
                        <a:pt x="3145" y="1578"/>
                      </a:lnTo>
                      <a:lnTo>
                        <a:pt x="3143" y="1574"/>
                      </a:lnTo>
                      <a:lnTo>
                        <a:pt x="3140" y="1571"/>
                      </a:lnTo>
                      <a:lnTo>
                        <a:pt x="3136" y="1569"/>
                      </a:lnTo>
                      <a:lnTo>
                        <a:pt x="3131" y="1568"/>
                      </a:lnTo>
                      <a:lnTo>
                        <a:pt x="2924" y="1568"/>
                      </a:lnTo>
                      <a:lnTo>
                        <a:pt x="2901" y="1566"/>
                      </a:lnTo>
                      <a:lnTo>
                        <a:pt x="2879" y="1559"/>
                      </a:lnTo>
                      <a:lnTo>
                        <a:pt x="2859" y="1548"/>
                      </a:lnTo>
                      <a:lnTo>
                        <a:pt x="2841" y="1534"/>
                      </a:lnTo>
                      <a:lnTo>
                        <a:pt x="2827" y="1515"/>
                      </a:lnTo>
                      <a:lnTo>
                        <a:pt x="2815" y="1496"/>
                      </a:lnTo>
                      <a:lnTo>
                        <a:pt x="2809" y="1472"/>
                      </a:lnTo>
                      <a:lnTo>
                        <a:pt x="2792" y="1400"/>
                      </a:lnTo>
                      <a:lnTo>
                        <a:pt x="2770" y="1329"/>
                      </a:lnTo>
                      <a:lnTo>
                        <a:pt x="2744" y="1260"/>
                      </a:lnTo>
                      <a:lnTo>
                        <a:pt x="2715" y="1192"/>
                      </a:lnTo>
                      <a:lnTo>
                        <a:pt x="2679" y="1126"/>
                      </a:lnTo>
                      <a:lnTo>
                        <a:pt x="2640" y="1063"/>
                      </a:lnTo>
                      <a:lnTo>
                        <a:pt x="2628" y="1041"/>
                      </a:lnTo>
                      <a:lnTo>
                        <a:pt x="2621" y="1020"/>
                      </a:lnTo>
                      <a:lnTo>
                        <a:pt x="2619" y="997"/>
                      </a:lnTo>
                      <a:lnTo>
                        <a:pt x="2621" y="973"/>
                      </a:lnTo>
                      <a:lnTo>
                        <a:pt x="2628" y="952"/>
                      </a:lnTo>
                      <a:lnTo>
                        <a:pt x="2638" y="931"/>
                      </a:lnTo>
                      <a:lnTo>
                        <a:pt x="2654" y="912"/>
                      </a:lnTo>
                      <a:lnTo>
                        <a:pt x="2800" y="766"/>
                      </a:lnTo>
                      <a:lnTo>
                        <a:pt x="2804" y="760"/>
                      </a:lnTo>
                      <a:lnTo>
                        <a:pt x="2804" y="752"/>
                      </a:lnTo>
                      <a:lnTo>
                        <a:pt x="2800" y="744"/>
                      </a:lnTo>
                      <a:lnTo>
                        <a:pt x="2641" y="586"/>
                      </a:lnTo>
                      <a:lnTo>
                        <a:pt x="2634" y="581"/>
                      </a:lnTo>
                      <a:lnTo>
                        <a:pt x="2626" y="581"/>
                      </a:lnTo>
                      <a:lnTo>
                        <a:pt x="2619" y="586"/>
                      </a:lnTo>
                      <a:lnTo>
                        <a:pt x="2473" y="732"/>
                      </a:lnTo>
                      <a:lnTo>
                        <a:pt x="2454" y="746"/>
                      </a:lnTo>
                      <a:lnTo>
                        <a:pt x="2434" y="758"/>
                      </a:lnTo>
                      <a:lnTo>
                        <a:pt x="2412" y="764"/>
                      </a:lnTo>
                      <a:lnTo>
                        <a:pt x="2390" y="766"/>
                      </a:lnTo>
                      <a:lnTo>
                        <a:pt x="2366" y="764"/>
                      </a:lnTo>
                      <a:lnTo>
                        <a:pt x="2344" y="758"/>
                      </a:lnTo>
                      <a:lnTo>
                        <a:pt x="2323" y="746"/>
                      </a:lnTo>
                      <a:lnTo>
                        <a:pt x="2260" y="707"/>
                      </a:lnTo>
                      <a:lnTo>
                        <a:pt x="2194" y="672"/>
                      </a:lnTo>
                      <a:lnTo>
                        <a:pt x="2127" y="641"/>
                      </a:lnTo>
                      <a:lnTo>
                        <a:pt x="2058" y="615"/>
                      </a:lnTo>
                      <a:lnTo>
                        <a:pt x="1987" y="594"/>
                      </a:lnTo>
                      <a:lnTo>
                        <a:pt x="1915" y="576"/>
                      </a:lnTo>
                      <a:lnTo>
                        <a:pt x="1892" y="569"/>
                      </a:lnTo>
                      <a:lnTo>
                        <a:pt x="1871" y="559"/>
                      </a:lnTo>
                      <a:lnTo>
                        <a:pt x="1854" y="544"/>
                      </a:lnTo>
                      <a:lnTo>
                        <a:pt x="1840" y="527"/>
                      </a:lnTo>
                      <a:lnTo>
                        <a:pt x="1828" y="506"/>
                      </a:lnTo>
                      <a:lnTo>
                        <a:pt x="1821" y="484"/>
                      </a:lnTo>
                      <a:lnTo>
                        <a:pt x="1819" y="460"/>
                      </a:lnTo>
                      <a:lnTo>
                        <a:pt x="1819" y="254"/>
                      </a:lnTo>
                      <a:lnTo>
                        <a:pt x="1818" y="248"/>
                      </a:lnTo>
                      <a:lnTo>
                        <a:pt x="1816" y="244"/>
                      </a:lnTo>
                      <a:lnTo>
                        <a:pt x="1813" y="241"/>
                      </a:lnTo>
                      <a:lnTo>
                        <a:pt x="1809" y="239"/>
                      </a:lnTo>
                      <a:lnTo>
                        <a:pt x="1804" y="238"/>
                      </a:lnTo>
                      <a:lnTo>
                        <a:pt x="1579" y="238"/>
                      </a:lnTo>
                      <a:close/>
                      <a:moveTo>
                        <a:pt x="1580" y="0"/>
                      </a:moveTo>
                      <a:lnTo>
                        <a:pt x="1805" y="0"/>
                      </a:lnTo>
                      <a:lnTo>
                        <a:pt x="1842" y="3"/>
                      </a:lnTo>
                      <a:lnTo>
                        <a:pt x="1877" y="11"/>
                      </a:lnTo>
                      <a:lnTo>
                        <a:pt x="1910" y="24"/>
                      </a:lnTo>
                      <a:lnTo>
                        <a:pt x="1941" y="41"/>
                      </a:lnTo>
                      <a:lnTo>
                        <a:pt x="1970" y="63"/>
                      </a:lnTo>
                      <a:lnTo>
                        <a:pt x="1995" y="88"/>
                      </a:lnTo>
                      <a:lnTo>
                        <a:pt x="2015" y="115"/>
                      </a:lnTo>
                      <a:lnTo>
                        <a:pt x="2033" y="146"/>
                      </a:lnTo>
                      <a:lnTo>
                        <a:pt x="2046" y="180"/>
                      </a:lnTo>
                      <a:lnTo>
                        <a:pt x="2053" y="215"/>
                      </a:lnTo>
                      <a:lnTo>
                        <a:pt x="2056" y="254"/>
                      </a:lnTo>
                      <a:lnTo>
                        <a:pt x="2056" y="366"/>
                      </a:lnTo>
                      <a:lnTo>
                        <a:pt x="2139" y="392"/>
                      </a:lnTo>
                      <a:lnTo>
                        <a:pt x="2219" y="422"/>
                      </a:lnTo>
                      <a:lnTo>
                        <a:pt x="2296" y="458"/>
                      </a:lnTo>
                      <a:lnTo>
                        <a:pt x="2372" y="498"/>
                      </a:lnTo>
                      <a:lnTo>
                        <a:pt x="2451" y="419"/>
                      </a:lnTo>
                      <a:lnTo>
                        <a:pt x="2476" y="397"/>
                      </a:lnTo>
                      <a:lnTo>
                        <a:pt x="2504" y="378"/>
                      </a:lnTo>
                      <a:lnTo>
                        <a:pt x="2533" y="364"/>
                      </a:lnTo>
                      <a:lnTo>
                        <a:pt x="2563" y="354"/>
                      </a:lnTo>
                      <a:lnTo>
                        <a:pt x="2596" y="346"/>
                      </a:lnTo>
                      <a:lnTo>
                        <a:pt x="2629" y="344"/>
                      </a:lnTo>
                      <a:lnTo>
                        <a:pt x="2662" y="346"/>
                      </a:lnTo>
                      <a:lnTo>
                        <a:pt x="2694" y="354"/>
                      </a:lnTo>
                      <a:lnTo>
                        <a:pt x="2726" y="364"/>
                      </a:lnTo>
                      <a:lnTo>
                        <a:pt x="2755" y="378"/>
                      </a:lnTo>
                      <a:lnTo>
                        <a:pt x="2782" y="397"/>
                      </a:lnTo>
                      <a:lnTo>
                        <a:pt x="2807" y="419"/>
                      </a:lnTo>
                      <a:lnTo>
                        <a:pt x="2966" y="578"/>
                      </a:lnTo>
                      <a:lnTo>
                        <a:pt x="2990" y="606"/>
                      </a:lnTo>
                      <a:lnTo>
                        <a:pt x="3010" y="637"/>
                      </a:lnTo>
                      <a:lnTo>
                        <a:pt x="3024" y="670"/>
                      </a:lnTo>
                      <a:lnTo>
                        <a:pt x="3034" y="704"/>
                      </a:lnTo>
                      <a:lnTo>
                        <a:pt x="3040" y="739"/>
                      </a:lnTo>
                      <a:lnTo>
                        <a:pt x="3040" y="774"/>
                      </a:lnTo>
                      <a:lnTo>
                        <a:pt x="3034" y="809"/>
                      </a:lnTo>
                      <a:lnTo>
                        <a:pt x="3024" y="843"/>
                      </a:lnTo>
                      <a:lnTo>
                        <a:pt x="3010" y="876"/>
                      </a:lnTo>
                      <a:lnTo>
                        <a:pt x="2990" y="907"/>
                      </a:lnTo>
                      <a:lnTo>
                        <a:pt x="2966" y="935"/>
                      </a:lnTo>
                      <a:lnTo>
                        <a:pt x="2886" y="1014"/>
                      </a:lnTo>
                      <a:lnTo>
                        <a:pt x="2927" y="1091"/>
                      </a:lnTo>
                      <a:lnTo>
                        <a:pt x="2962" y="1169"/>
                      </a:lnTo>
                      <a:lnTo>
                        <a:pt x="2993" y="1249"/>
                      </a:lnTo>
                      <a:lnTo>
                        <a:pt x="3018" y="1331"/>
                      </a:lnTo>
                      <a:lnTo>
                        <a:pt x="3131" y="1331"/>
                      </a:lnTo>
                      <a:lnTo>
                        <a:pt x="3168" y="1334"/>
                      </a:lnTo>
                      <a:lnTo>
                        <a:pt x="3203" y="1342"/>
                      </a:lnTo>
                      <a:lnTo>
                        <a:pt x="3237" y="1355"/>
                      </a:lnTo>
                      <a:lnTo>
                        <a:pt x="3268" y="1372"/>
                      </a:lnTo>
                      <a:lnTo>
                        <a:pt x="3296" y="1394"/>
                      </a:lnTo>
                      <a:lnTo>
                        <a:pt x="3321" y="1419"/>
                      </a:lnTo>
                      <a:lnTo>
                        <a:pt x="3342" y="1446"/>
                      </a:lnTo>
                      <a:lnTo>
                        <a:pt x="3359" y="1477"/>
                      </a:lnTo>
                      <a:lnTo>
                        <a:pt x="3372" y="1511"/>
                      </a:lnTo>
                      <a:lnTo>
                        <a:pt x="3380" y="1547"/>
                      </a:lnTo>
                      <a:lnTo>
                        <a:pt x="3383" y="1585"/>
                      </a:lnTo>
                      <a:lnTo>
                        <a:pt x="3383" y="1809"/>
                      </a:lnTo>
                      <a:lnTo>
                        <a:pt x="3380" y="1846"/>
                      </a:lnTo>
                      <a:lnTo>
                        <a:pt x="3372" y="1882"/>
                      </a:lnTo>
                      <a:lnTo>
                        <a:pt x="3359" y="1915"/>
                      </a:lnTo>
                      <a:lnTo>
                        <a:pt x="3342" y="1946"/>
                      </a:lnTo>
                      <a:lnTo>
                        <a:pt x="3321" y="1975"/>
                      </a:lnTo>
                      <a:lnTo>
                        <a:pt x="3296" y="2000"/>
                      </a:lnTo>
                      <a:lnTo>
                        <a:pt x="3268" y="2022"/>
                      </a:lnTo>
                      <a:lnTo>
                        <a:pt x="3237" y="2038"/>
                      </a:lnTo>
                      <a:lnTo>
                        <a:pt x="3203" y="2052"/>
                      </a:lnTo>
                      <a:lnTo>
                        <a:pt x="3168" y="2059"/>
                      </a:lnTo>
                      <a:lnTo>
                        <a:pt x="3131" y="2062"/>
                      </a:lnTo>
                      <a:lnTo>
                        <a:pt x="3018" y="2062"/>
                      </a:lnTo>
                      <a:lnTo>
                        <a:pt x="2992" y="2144"/>
                      </a:lnTo>
                      <a:lnTo>
                        <a:pt x="2962" y="2225"/>
                      </a:lnTo>
                      <a:lnTo>
                        <a:pt x="2926" y="2302"/>
                      </a:lnTo>
                      <a:lnTo>
                        <a:pt x="2886" y="2378"/>
                      </a:lnTo>
                      <a:lnTo>
                        <a:pt x="2966" y="2458"/>
                      </a:lnTo>
                      <a:lnTo>
                        <a:pt x="2990" y="2487"/>
                      </a:lnTo>
                      <a:lnTo>
                        <a:pt x="3010" y="2518"/>
                      </a:lnTo>
                      <a:lnTo>
                        <a:pt x="3024" y="2549"/>
                      </a:lnTo>
                      <a:lnTo>
                        <a:pt x="3034" y="2585"/>
                      </a:lnTo>
                      <a:lnTo>
                        <a:pt x="3040" y="2620"/>
                      </a:lnTo>
                      <a:lnTo>
                        <a:pt x="3040" y="2655"/>
                      </a:lnTo>
                      <a:lnTo>
                        <a:pt x="3034" y="2690"/>
                      </a:lnTo>
                      <a:lnTo>
                        <a:pt x="3024" y="2724"/>
                      </a:lnTo>
                      <a:lnTo>
                        <a:pt x="3010" y="2757"/>
                      </a:lnTo>
                      <a:lnTo>
                        <a:pt x="2990" y="2788"/>
                      </a:lnTo>
                      <a:lnTo>
                        <a:pt x="2966" y="2815"/>
                      </a:lnTo>
                      <a:lnTo>
                        <a:pt x="2807" y="2975"/>
                      </a:lnTo>
                      <a:lnTo>
                        <a:pt x="2782" y="2997"/>
                      </a:lnTo>
                      <a:lnTo>
                        <a:pt x="2755" y="3015"/>
                      </a:lnTo>
                      <a:lnTo>
                        <a:pt x="2726" y="3030"/>
                      </a:lnTo>
                      <a:lnTo>
                        <a:pt x="2694" y="3040"/>
                      </a:lnTo>
                      <a:lnTo>
                        <a:pt x="2662" y="3046"/>
                      </a:lnTo>
                      <a:lnTo>
                        <a:pt x="2629" y="3048"/>
                      </a:lnTo>
                      <a:lnTo>
                        <a:pt x="2596" y="3046"/>
                      </a:lnTo>
                      <a:lnTo>
                        <a:pt x="2563" y="3040"/>
                      </a:lnTo>
                      <a:lnTo>
                        <a:pt x="2533" y="3030"/>
                      </a:lnTo>
                      <a:lnTo>
                        <a:pt x="2504" y="3015"/>
                      </a:lnTo>
                      <a:lnTo>
                        <a:pt x="2476" y="2997"/>
                      </a:lnTo>
                      <a:lnTo>
                        <a:pt x="2451" y="2975"/>
                      </a:lnTo>
                      <a:lnTo>
                        <a:pt x="2371" y="2895"/>
                      </a:lnTo>
                      <a:lnTo>
                        <a:pt x="2296" y="2936"/>
                      </a:lnTo>
                      <a:lnTo>
                        <a:pt x="2218" y="2971"/>
                      </a:lnTo>
                      <a:lnTo>
                        <a:pt x="2138" y="3001"/>
                      </a:lnTo>
                      <a:lnTo>
                        <a:pt x="2055" y="3027"/>
                      </a:lnTo>
                      <a:lnTo>
                        <a:pt x="2055" y="3139"/>
                      </a:lnTo>
                      <a:lnTo>
                        <a:pt x="2053" y="3177"/>
                      </a:lnTo>
                      <a:lnTo>
                        <a:pt x="2045" y="3212"/>
                      </a:lnTo>
                      <a:lnTo>
                        <a:pt x="2032" y="3246"/>
                      </a:lnTo>
                      <a:lnTo>
                        <a:pt x="2015" y="3277"/>
                      </a:lnTo>
                      <a:lnTo>
                        <a:pt x="1994" y="3305"/>
                      </a:lnTo>
                      <a:lnTo>
                        <a:pt x="1969" y="3330"/>
                      </a:lnTo>
                      <a:lnTo>
                        <a:pt x="1940" y="3352"/>
                      </a:lnTo>
                      <a:lnTo>
                        <a:pt x="1909" y="3369"/>
                      </a:lnTo>
                      <a:lnTo>
                        <a:pt x="1877" y="3381"/>
                      </a:lnTo>
                      <a:lnTo>
                        <a:pt x="1841" y="3390"/>
                      </a:lnTo>
                      <a:lnTo>
                        <a:pt x="1804" y="3393"/>
                      </a:lnTo>
                      <a:lnTo>
                        <a:pt x="1579" y="3393"/>
                      </a:lnTo>
                      <a:lnTo>
                        <a:pt x="1542" y="3390"/>
                      </a:lnTo>
                      <a:lnTo>
                        <a:pt x="1506" y="3381"/>
                      </a:lnTo>
                      <a:lnTo>
                        <a:pt x="1473" y="3369"/>
                      </a:lnTo>
                      <a:lnTo>
                        <a:pt x="1442" y="3352"/>
                      </a:lnTo>
                      <a:lnTo>
                        <a:pt x="1414" y="3330"/>
                      </a:lnTo>
                      <a:lnTo>
                        <a:pt x="1389" y="3305"/>
                      </a:lnTo>
                      <a:lnTo>
                        <a:pt x="1368" y="3277"/>
                      </a:lnTo>
                      <a:lnTo>
                        <a:pt x="1350" y="3246"/>
                      </a:lnTo>
                      <a:lnTo>
                        <a:pt x="1338" y="3212"/>
                      </a:lnTo>
                      <a:lnTo>
                        <a:pt x="1330" y="3177"/>
                      </a:lnTo>
                      <a:lnTo>
                        <a:pt x="1327" y="3139"/>
                      </a:lnTo>
                      <a:lnTo>
                        <a:pt x="1327" y="3027"/>
                      </a:lnTo>
                      <a:lnTo>
                        <a:pt x="1245" y="3001"/>
                      </a:lnTo>
                      <a:lnTo>
                        <a:pt x="1165" y="2971"/>
                      </a:lnTo>
                      <a:lnTo>
                        <a:pt x="1087" y="2935"/>
                      </a:lnTo>
                      <a:lnTo>
                        <a:pt x="1012" y="2895"/>
                      </a:lnTo>
                      <a:lnTo>
                        <a:pt x="932" y="2975"/>
                      </a:lnTo>
                      <a:lnTo>
                        <a:pt x="907" y="2997"/>
                      </a:lnTo>
                      <a:lnTo>
                        <a:pt x="879" y="3015"/>
                      </a:lnTo>
                      <a:lnTo>
                        <a:pt x="850" y="3030"/>
                      </a:lnTo>
                      <a:lnTo>
                        <a:pt x="819" y="3040"/>
                      </a:lnTo>
                      <a:lnTo>
                        <a:pt x="787" y="3046"/>
                      </a:lnTo>
                      <a:lnTo>
                        <a:pt x="754" y="3048"/>
                      </a:lnTo>
                      <a:lnTo>
                        <a:pt x="721" y="3046"/>
                      </a:lnTo>
                      <a:lnTo>
                        <a:pt x="688" y="3040"/>
                      </a:lnTo>
                      <a:lnTo>
                        <a:pt x="657" y="3030"/>
                      </a:lnTo>
                      <a:lnTo>
                        <a:pt x="628" y="3015"/>
                      </a:lnTo>
                      <a:lnTo>
                        <a:pt x="600" y="2997"/>
                      </a:lnTo>
                      <a:lnTo>
                        <a:pt x="576" y="2975"/>
                      </a:lnTo>
                      <a:lnTo>
                        <a:pt x="416" y="2815"/>
                      </a:lnTo>
                      <a:lnTo>
                        <a:pt x="393" y="2788"/>
                      </a:lnTo>
                      <a:lnTo>
                        <a:pt x="373" y="2757"/>
                      </a:lnTo>
                      <a:lnTo>
                        <a:pt x="358" y="2724"/>
                      </a:lnTo>
                      <a:lnTo>
                        <a:pt x="349" y="2690"/>
                      </a:lnTo>
                      <a:lnTo>
                        <a:pt x="343" y="2655"/>
                      </a:lnTo>
                      <a:lnTo>
                        <a:pt x="343" y="2620"/>
                      </a:lnTo>
                      <a:lnTo>
                        <a:pt x="349" y="2585"/>
                      </a:lnTo>
                      <a:lnTo>
                        <a:pt x="358" y="2549"/>
                      </a:lnTo>
                      <a:lnTo>
                        <a:pt x="373" y="2518"/>
                      </a:lnTo>
                      <a:lnTo>
                        <a:pt x="393" y="2487"/>
                      </a:lnTo>
                      <a:lnTo>
                        <a:pt x="416" y="2458"/>
                      </a:lnTo>
                      <a:lnTo>
                        <a:pt x="497" y="2377"/>
                      </a:lnTo>
                      <a:lnTo>
                        <a:pt x="455" y="2302"/>
                      </a:lnTo>
                      <a:lnTo>
                        <a:pt x="421" y="2224"/>
                      </a:lnTo>
                      <a:lnTo>
                        <a:pt x="390" y="2143"/>
                      </a:lnTo>
                      <a:lnTo>
                        <a:pt x="365" y="2061"/>
                      </a:lnTo>
                      <a:lnTo>
                        <a:pt x="252" y="2061"/>
                      </a:lnTo>
                      <a:lnTo>
                        <a:pt x="215" y="2059"/>
                      </a:lnTo>
                      <a:lnTo>
                        <a:pt x="180" y="2051"/>
                      </a:lnTo>
                      <a:lnTo>
                        <a:pt x="146" y="2038"/>
                      </a:lnTo>
                      <a:lnTo>
                        <a:pt x="115" y="2021"/>
                      </a:lnTo>
                      <a:lnTo>
                        <a:pt x="87" y="1999"/>
                      </a:lnTo>
                      <a:lnTo>
                        <a:pt x="62" y="1974"/>
                      </a:lnTo>
                      <a:lnTo>
                        <a:pt x="41" y="1946"/>
                      </a:lnTo>
                      <a:lnTo>
                        <a:pt x="24" y="1914"/>
                      </a:lnTo>
                      <a:lnTo>
                        <a:pt x="11" y="1881"/>
                      </a:lnTo>
                      <a:lnTo>
                        <a:pt x="3" y="1845"/>
                      </a:lnTo>
                      <a:lnTo>
                        <a:pt x="0" y="1808"/>
                      </a:lnTo>
                      <a:lnTo>
                        <a:pt x="0" y="1584"/>
                      </a:lnTo>
                      <a:lnTo>
                        <a:pt x="3" y="1546"/>
                      </a:lnTo>
                      <a:lnTo>
                        <a:pt x="11" y="1510"/>
                      </a:lnTo>
                      <a:lnTo>
                        <a:pt x="24" y="1477"/>
                      </a:lnTo>
                      <a:lnTo>
                        <a:pt x="41" y="1446"/>
                      </a:lnTo>
                      <a:lnTo>
                        <a:pt x="62" y="1418"/>
                      </a:lnTo>
                      <a:lnTo>
                        <a:pt x="87" y="1393"/>
                      </a:lnTo>
                      <a:lnTo>
                        <a:pt x="115" y="1371"/>
                      </a:lnTo>
                      <a:lnTo>
                        <a:pt x="146" y="1355"/>
                      </a:lnTo>
                      <a:lnTo>
                        <a:pt x="180" y="1341"/>
                      </a:lnTo>
                      <a:lnTo>
                        <a:pt x="215" y="1333"/>
                      </a:lnTo>
                      <a:lnTo>
                        <a:pt x="252" y="1331"/>
                      </a:lnTo>
                      <a:lnTo>
                        <a:pt x="365" y="1331"/>
                      </a:lnTo>
                      <a:lnTo>
                        <a:pt x="391" y="1248"/>
                      </a:lnTo>
                      <a:lnTo>
                        <a:pt x="421" y="1168"/>
                      </a:lnTo>
                      <a:lnTo>
                        <a:pt x="455" y="1090"/>
                      </a:lnTo>
                      <a:lnTo>
                        <a:pt x="497" y="1014"/>
                      </a:lnTo>
                      <a:lnTo>
                        <a:pt x="416" y="935"/>
                      </a:lnTo>
                      <a:lnTo>
                        <a:pt x="395" y="909"/>
                      </a:lnTo>
                      <a:lnTo>
                        <a:pt x="376" y="881"/>
                      </a:lnTo>
                      <a:lnTo>
                        <a:pt x="362" y="853"/>
                      </a:lnTo>
                      <a:lnTo>
                        <a:pt x="352" y="822"/>
                      </a:lnTo>
                      <a:lnTo>
                        <a:pt x="344" y="789"/>
                      </a:lnTo>
                      <a:lnTo>
                        <a:pt x="342" y="756"/>
                      </a:lnTo>
                      <a:lnTo>
                        <a:pt x="344" y="723"/>
                      </a:lnTo>
                      <a:lnTo>
                        <a:pt x="352" y="691"/>
                      </a:lnTo>
                      <a:lnTo>
                        <a:pt x="362" y="660"/>
                      </a:lnTo>
                      <a:lnTo>
                        <a:pt x="376" y="630"/>
                      </a:lnTo>
                      <a:lnTo>
                        <a:pt x="395" y="602"/>
                      </a:lnTo>
                      <a:lnTo>
                        <a:pt x="416" y="577"/>
                      </a:lnTo>
                      <a:lnTo>
                        <a:pt x="576" y="418"/>
                      </a:lnTo>
                      <a:lnTo>
                        <a:pt x="600" y="396"/>
                      </a:lnTo>
                      <a:lnTo>
                        <a:pt x="628" y="377"/>
                      </a:lnTo>
                      <a:lnTo>
                        <a:pt x="657" y="363"/>
                      </a:lnTo>
                      <a:lnTo>
                        <a:pt x="688" y="353"/>
                      </a:lnTo>
                      <a:lnTo>
                        <a:pt x="721" y="346"/>
                      </a:lnTo>
                      <a:lnTo>
                        <a:pt x="754" y="344"/>
                      </a:lnTo>
                      <a:lnTo>
                        <a:pt x="787" y="346"/>
                      </a:lnTo>
                      <a:lnTo>
                        <a:pt x="819" y="353"/>
                      </a:lnTo>
                      <a:lnTo>
                        <a:pt x="850" y="363"/>
                      </a:lnTo>
                      <a:lnTo>
                        <a:pt x="879" y="377"/>
                      </a:lnTo>
                      <a:lnTo>
                        <a:pt x="907" y="396"/>
                      </a:lnTo>
                      <a:lnTo>
                        <a:pt x="932" y="418"/>
                      </a:lnTo>
                      <a:lnTo>
                        <a:pt x="1012" y="498"/>
                      </a:lnTo>
                      <a:lnTo>
                        <a:pt x="1088" y="457"/>
                      </a:lnTo>
                      <a:lnTo>
                        <a:pt x="1166" y="422"/>
                      </a:lnTo>
                      <a:lnTo>
                        <a:pt x="1246" y="392"/>
                      </a:lnTo>
                      <a:lnTo>
                        <a:pt x="1327" y="366"/>
                      </a:lnTo>
                      <a:lnTo>
                        <a:pt x="1327" y="254"/>
                      </a:lnTo>
                      <a:lnTo>
                        <a:pt x="1331" y="215"/>
                      </a:lnTo>
                      <a:lnTo>
                        <a:pt x="1339" y="180"/>
                      </a:lnTo>
                      <a:lnTo>
                        <a:pt x="1351" y="146"/>
                      </a:lnTo>
                      <a:lnTo>
                        <a:pt x="1369" y="115"/>
                      </a:lnTo>
                      <a:lnTo>
                        <a:pt x="1390" y="88"/>
                      </a:lnTo>
                      <a:lnTo>
                        <a:pt x="1415" y="63"/>
                      </a:lnTo>
                      <a:lnTo>
                        <a:pt x="1443" y="41"/>
                      </a:lnTo>
                      <a:lnTo>
                        <a:pt x="1473" y="24"/>
                      </a:lnTo>
                      <a:lnTo>
                        <a:pt x="1507" y="11"/>
                      </a:lnTo>
                      <a:lnTo>
                        <a:pt x="1542" y="3"/>
                      </a:lnTo>
                      <a:lnTo>
                        <a:pt x="158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  <p:sp>
              <p:nvSpPr>
                <p:cNvPr id="173" name="Google Shape;173;p16"/>
                <p:cNvSpPr/>
                <p:nvPr/>
              </p:nvSpPr>
              <p:spPr>
                <a:xfrm>
                  <a:off x="5578" y="452"/>
                  <a:ext cx="76" cy="77"/>
                </a:xfrm>
                <a:custGeom>
                  <a:rect b="b" l="l" r="r" t="t"/>
                  <a:pathLst>
                    <a:path extrusionOk="0" h="1381" w="1375">
                      <a:moveTo>
                        <a:pt x="687" y="238"/>
                      </a:moveTo>
                      <a:lnTo>
                        <a:pt x="635" y="241"/>
                      </a:lnTo>
                      <a:lnTo>
                        <a:pt x="585" y="250"/>
                      </a:lnTo>
                      <a:lnTo>
                        <a:pt x="536" y="264"/>
                      </a:lnTo>
                      <a:lnTo>
                        <a:pt x="490" y="284"/>
                      </a:lnTo>
                      <a:lnTo>
                        <a:pt x="446" y="308"/>
                      </a:lnTo>
                      <a:lnTo>
                        <a:pt x="406" y="337"/>
                      </a:lnTo>
                      <a:lnTo>
                        <a:pt x="369" y="370"/>
                      </a:lnTo>
                      <a:lnTo>
                        <a:pt x="336" y="407"/>
                      </a:lnTo>
                      <a:lnTo>
                        <a:pt x="307" y="449"/>
                      </a:lnTo>
                      <a:lnTo>
                        <a:pt x="282" y="492"/>
                      </a:lnTo>
                      <a:lnTo>
                        <a:pt x="263" y="538"/>
                      </a:lnTo>
                      <a:lnTo>
                        <a:pt x="248" y="587"/>
                      </a:lnTo>
                      <a:lnTo>
                        <a:pt x="240" y="637"/>
                      </a:lnTo>
                      <a:lnTo>
                        <a:pt x="237" y="690"/>
                      </a:lnTo>
                      <a:lnTo>
                        <a:pt x="240" y="743"/>
                      </a:lnTo>
                      <a:lnTo>
                        <a:pt x="248" y="794"/>
                      </a:lnTo>
                      <a:lnTo>
                        <a:pt x="263" y="842"/>
                      </a:lnTo>
                      <a:lnTo>
                        <a:pt x="282" y="889"/>
                      </a:lnTo>
                      <a:lnTo>
                        <a:pt x="307" y="932"/>
                      </a:lnTo>
                      <a:lnTo>
                        <a:pt x="336" y="973"/>
                      </a:lnTo>
                      <a:lnTo>
                        <a:pt x="369" y="1009"/>
                      </a:lnTo>
                      <a:lnTo>
                        <a:pt x="406" y="1043"/>
                      </a:lnTo>
                      <a:lnTo>
                        <a:pt x="446" y="1072"/>
                      </a:lnTo>
                      <a:lnTo>
                        <a:pt x="490" y="1096"/>
                      </a:lnTo>
                      <a:lnTo>
                        <a:pt x="536" y="1117"/>
                      </a:lnTo>
                      <a:lnTo>
                        <a:pt x="585" y="1131"/>
                      </a:lnTo>
                      <a:lnTo>
                        <a:pt x="635" y="1139"/>
                      </a:lnTo>
                      <a:lnTo>
                        <a:pt x="687" y="1142"/>
                      </a:lnTo>
                      <a:lnTo>
                        <a:pt x="740" y="1139"/>
                      </a:lnTo>
                      <a:lnTo>
                        <a:pt x="791" y="1131"/>
                      </a:lnTo>
                      <a:lnTo>
                        <a:pt x="840" y="1117"/>
                      </a:lnTo>
                      <a:lnTo>
                        <a:pt x="886" y="1096"/>
                      </a:lnTo>
                      <a:lnTo>
                        <a:pt x="929" y="1072"/>
                      </a:lnTo>
                      <a:lnTo>
                        <a:pt x="970" y="1043"/>
                      </a:lnTo>
                      <a:lnTo>
                        <a:pt x="1006" y="1009"/>
                      </a:lnTo>
                      <a:lnTo>
                        <a:pt x="1039" y="973"/>
                      </a:lnTo>
                      <a:lnTo>
                        <a:pt x="1069" y="932"/>
                      </a:lnTo>
                      <a:lnTo>
                        <a:pt x="1093" y="889"/>
                      </a:lnTo>
                      <a:lnTo>
                        <a:pt x="1112" y="842"/>
                      </a:lnTo>
                      <a:lnTo>
                        <a:pt x="1127" y="794"/>
                      </a:lnTo>
                      <a:lnTo>
                        <a:pt x="1136" y="743"/>
                      </a:lnTo>
                      <a:lnTo>
                        <a:pt x="1139" y="690"/>
                      </a:lnTo>
                      <a:lnTo>
                        <a:pt x="1136" y="637"/>
                      </a:lnTo>
                      <a:lnTo>
                        <a:pt x="1127" y="587"/>
                      </a:lnTo>
                      <a:lnTo>
                        <a:pt x="1112" y="538"/>
                      </a:lnTo>
                      <a:lnTo>
                        <a:pt x="1093" y="492"/>
                      </a:lnTo>
                      <a:lnTo>
                        <a:pt x="1069" y="449"/>
                      </a:lnTo>
                      <a:lnTo>
                        <a:pt x="1039" y="407"/>
                      </a:lnTo>
                      <a:lnTo>
                        <a:pt x="1006" y="370"/>
                      </a:lnTo>
                      <a:lnTo>
                        <a:pt x="970" y="337"/>
                      </a:lnTo>
                      <a:lnTo>
                        <a:pt x="929" y="308"/>
                      </a:lnTo>
                      <a:lnTo>
                        <a:pt x="886" y="284"/>
                      </a:lnTo>
                      <a:lnTo>
                        <a:pt x="840" y="264"/>
                      </a:lnTo>
                      <a:lnTo>
                        <a:pt x="791" y="250"/>
                      </a:lnTo>
                      <a:lnTo>
                        <a:pt x="740" y="241"/>
                      </a:lnTo>
                      <a:lnTo>
                        <a:pt x="687" y="238"/>
                      </a:lnTo>
                      <a:close/>
                      <a:moveTo>
                        <a:pt x="687" y="0"/>
                      </a:moveTo>
                      <a:lnTo>
                        <a:pt x="754" y="3"/>
                      </a:lnTo>
                      <a:lnTo>
                        <a:pt x="818" y="13"/>
                      </a:lnTo>
                      <a:lnTo>
                        <a:pt x="881" y="28"/>
                      </a:lnTo>
                      <a:lnTo>
                        <a:pt x="940" y="49"/>
                      </a:lnTo>
                      <a:lnTo>
                        <a:pt x="998" y="74"/>
                      </a:lnTo>
                      <a:lnTo>
                        <a:pt x="1052" y="105"/>
                      </a:lnTo>
                      <a:lnTo>
                        <a:pt x="1104" y="141"/>
                      </a:lnTo>
                      <a:lnTo>
                        <a:pt x="1151" y="182"/>
                      </a:lnTo>
                      <a:lnTo>
                        <a:pt x="1195" y="225"/>
                      </a:lnTo>
                      <a:lnTo>
                        <a:pt x="1236" y="273"/>
                      </a:lnTo>
                      <a:lnTo>
                        <a:pt x="1270" y="325"/>
                      </a:lnTo>
                      <a:lnTo>
                        <a:pt x="1301" y="380"/>
                      </a:lnTo>
                      <a:lnTo>
                        <a:pt x="1328" y="437"/>
                      </a:lnTo>
                      <a:lnTo>
                        <a:pt x="1349" y="497"/>
                      </a:lnTo>
                      <a:lnTo>
                        <a:pt x="1363" y="560"/>
                      </a:lnTo>
                      <a:lnTo>
                        <a:pt x="1372" y="624"/>
                      </a:lnTo>
                      <a:lnTo>
                        <a:pt x="1375" y="690"/>
                      </a:lnTo>
                      <a:lnTo>
                        <a:pt x="1372" y="757"/>
                      </a:lnTo>
                      <a:lnTo>
                        <a:pt x="1363" y="821"/>
                      </a:lnTo>
                      <a:lnTo>
                        <a:pt x="1349" y="884"/>
                      </a:lnTo>
                      <a:lnTo>
                        <a:pt x="1328" y="943"/>
                      </a:lnTo>
                      <a:lnTo>
                        <a:pt x="1301" y="1001"/>
                      </a:lnTo>
                      <a:lnTo>
                        <a:pt x="1270" y="1056"/>
                      </a:lnTo>
                      <a:lnTo>
                        <a:pt x="1236" y="1107"/>
                      </a:lnTo>
                      <a:lnTo>
                        <a:pt x="1195" y="1155"/>
                      </a:lnTo>
                      <a:lnTo>
                        <a:pt x="1151" y="1199"/>
                      </a:lnTo>
                      <a:lnTo>
                        <a:pt x="1104" y="1239"/>
                      </a:lnTo>
                      <a:lnTo>
                        <a:pt x="1052" y="1275"/>
                      </a:lnTo>
                      <a:lnTo>
                        <a:pt x="998" y="1306"/>
                      </a:lnTo>
                      <a:lnTo>
                        <a:pt x="940" y="1332"/>
                      </a:lnTo>
                      <a:lnTo>
                        <a:pt x="881" y="1353"/>
                      </a:lnTo>
                      <a:lnTo>
                        <a:pt x="818" y="1367"/>
                      </a:lnTo>
                      <a:lnTo>
                        <a:pt x="754" y="1376"/>
                      </a:lnTo>
                      <a:lnTo>
                        <a:pt x="687" y="1381"/>
                      </a:lnTo>
                      <a:lnTo>
                        <a:pt x="622" y="1376"/>
                      </a:lnTo>
                      <a:lnTo>
                        <a:pt x="557" y="1367"/>
                      </a:lnTo>
                      <a:lnTo>
                        <a:pt x="495" y="1353"/>
                      </a:lnTo>
                      <a:lnTo>
                        <a:pt x="435" y="1332"/>
                      </a:lnTo>
                      <a:lnTo>
                        <a:pt x="378" y="1306"/>
                      </a:lnTo>
                      <a:lnTo>
                        <a:pt x="323" y="1275"/>
                      </a:lnTo>
                      <a:lnTo>
                        <a:pt x="272" y="1239"/>
                      </a:lnTo>
                      <a:lnTo>
                        <a:pt x="224" y="1199"/>
                      </a:lnTo>
                      <a:lnTo>
                        <a:pt x="181" y="1155"/>
                      </a:lnTo>
                      <a:lnTo>
                        <a:pt x="140" y="1107"/>
                      </a:lnTo>
                      <a:lnTo>
                        <a:pt x="104" y="1056"/>
                      </a:lnTo>
                      <a:lnTo>
                        <a:pt x="74" y="1001"/>
                      </a:lnTo>
                      <a:lnTo>
                        <a:pt x="48" y="943"/>
                      </a:lnTo>
                      <a:lnTo>
                        <a:pt x="27" y="884"/>
                      </a:lnTo>
                      <a:lnTo>
                        <a:pt x="12" y="821"/>
                      </a:lnTo>
                      <a:lnTo>
                        <a:pt x="3" y="757"/>
                      </a:lnTo>
                      <a:lnTo>
                        <a:pt x="0" y="690"/>
                      </a:lnTo>
                      <a:lnTo>
                        <a:pt x="3" y="624"/>
                      </a:lnTo>
                      <a:lnTo>
                        <a:pt x="12" y="560"/>
                      </a:lnTo>
                      <a:lnTo>
                        <a:pt x="27" y="497"/>
                      </a:lnTo>
                      <a:lnTo>
                        <a:pt x="48" y="437"/>
                      </a:lnTo>
                      <a:lnTo>
                        <a:pt x="74" y="380"/>
                      </a:lnTo>
                      <a:lnTo>
                        <a:pt x="104" y="325"/>
                      </a:lnTo>
                      <a:lnTo>
                        <a:pt x="140" y="273"/>
                      </a:lnTo>
                      <a:lnTo>
                        <a:pt x="181" y="225"/>
                      </a:lnTo>
                      <a:lnTo>
                        <a:pt x="224" y="182"/>
                      </a:lnTo>
                      <a:lnTo>
                        <a:pt x="272" y="141"/>
                      </a:lnTo>
                      <a:lnTo>
                        <a:pt x="323" y="105"/>
                      </a:lnTo>
                      <a:lnTo>
                        <a:pt x="378" y="74"/>
                      </a:lnTo>
                      <a:lnTo>
                        <a:pt x="435" y="49"/>
                      </a:lnTo>
                      <a:lnTo>
                        <a:pt x="495" y="28"/>
                      </a:lnTo>
                      <a:lnTo>
                        <a:pt x="557" y="13"/>
                      </a:lnTo>
                      <a:lnTo>
                        <a:pt x="622" y="3"/>
                      </a:lnTo>
                      <a:lnTo>
                        <a:pt x="6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</p:grpSp>
        </p:grpSp>
      </p:grpSp>
      <p:grpSp>
        <p:nvGrpSpPr>
          <p:cNvPr id="174" name="Google Shape;174;p16"/>
          <p:cNvGrpSpPr/>
          <p:nvPr/>
        </p:nvGrpSpPr>
        <p:grpSpPr>
          <a:xfrm>
            <a:off x="7047771" y="2199741"/>
            <a:ext cx="4012088" cy="450034"/>
            <a:chOff x="7047771" y="2199741"/>
            <a:chExt cx="4012088" cy="450034"/>
          </a:xfrm>
        </p:grpSpPr>
        <p:sp>
          <p:nvSpPr>
            <p:cNvPr id="175" name="Google Shape;175;p16"/>
            <p:cNvSpPr txBox="1"/>
            <p:nvPr/>
          </p:nvSpPr>
          <p:spPr>
            <a:xfrm>
              <a:off x="7667982" y="2241217"/>
              <a:ext cx="3391877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New Meetings</a:t>
              </a:r>
              <a:endParaRPr b="1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76" name="Google Shape;176;p16"/>
            <p:cNvGrpSpPr/>
            <p:nvPr/>
          </p:nvGrpSpPr>
          <p:grpSpPr>
            <a:xfrm>
              <a:off x="7047771" y="2199741"/>
              <a:ext cx="403669" cy="450034"/>
              <a:chOff x="7047771" y="2199741"/>
              <a:chExt cx="403669" cy="450034"/>
            </a:xfrm>
          </p:grpSpPr>
          <p:sp>
            <p:nvSpPr>
              <p:cNvPr id="177" name="Google Shape;177;p16"/>
              <p:cNvSpPr/>
              <p:nvPr/>
            </p:nvSpPr>
            <p:spPr>
              <a:xfrm>
                <a:off x="7047771" y="2199741"/>
                <a:ext cx="403669" cy="450034"/>
              </a:xfrm>
              <a:custGeom>
                <a:rect b="b" l="l" r="r" t="t"/>
                <a:pathLst>
                  <a:path extrusionOk="0" h="1293" w="1160">
                    <a:moveTo>
                      <a:pt x="0" y="434"/>
                    </a:moveTo>
                    <a:cubicBezTo>
                      <a:pt x="0" y="859"/>
                      <a:pt x="0" y="859"/>
                      <a:pt x="0" y="859"/>
                    </a:cubicBezTo>
                    <a:cubicBezTo>
                      <a:pt x="0" y="935"/>
                      <a:pt x="40" y="1005"/>
                      <a:pt x="106" y="1043"/>
                    </a:cubicBezTo>
                    <a:cubicBezTo>
                      <a:pt x="474" y="1255"/>
                      <a:pt x="474" y="1255"/>
                      <a:pt x="474" y="1255"/>
                    </a:cubicBezTo>
                    <a:cubicBezTo>
                      <a:pt x="540" y="1293"/>
                      <a:pt x="620" y="1293"/>
                      <a:pt x="686" y="1255"/>
                    </a:cubicBezTo>
                    <a:cubicBezTo>
                      <a:pt x="1054" y="1043"/>
                      <a:pt x="1054" y="1043"/>
                      <a:pt x="1054" y="1043"/>
                    </a:cubicBezTo>
                    <a:cubicBezTo>
                      <a:pt x="1120" y="1005"/>
                      <a:pt x="1160" y="935"/>
                      <a:pt x="1160" y="859"/>
                    </a:cubicBezTo>
                    <a:cubicBezTo>
                      <a:pt x="1160" y="434"/>
                      <a:pt x="1160" y="434"/>
                      <a:pt x="1160" y="434"/>
                    </a:cubicBezTo>
                    <a:cubicBezTo>
                      <a:pt x="1160" y="358"/>
                      <a:pt x="1120" y="289"/>
                      <a:pt x="1054" y="251"/>
                    </a:cubicBezTo>
                    <a:cubicBezTo>
                      <a:pt x="686" y="38"/>
                      <a:pt x="686" y="38"/>
                      <a:pt x="686" y="38"/>
                    </a:cubicBezTo>
                    <a:cubicBezTo>
                      <a:pt x="620" y="0"/>
                      <a:pt x="540" y="0"/>
                      <a:pt x="474" y="38"/>
                    </a:cubicBezTo>
                    <a:cubicBezTo>
                      <a:pt x="106" y="251"/>
                      <a:pt x="106" y="251"/>
                      <a:pt x="106" y="251"/>
                    </a:cubicBezTo>
                    <a:cubicBezTo>
                      <a:pt x="40" y="289"/>
                      <a:pt x="0" y="358"/>
                      <a:pt x="0" y="43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  <p:grpSp>
            <p:nvGrpSpPr>
              <p:cNvPr id="178" name="Google Shape;178;p16"/>
              <p:cNvGrpSpPr/>
              <p:nvPr/>
            </p:nvGrpSpPr>
            <p:grpSpPr>
              <a:xfrm>
                <a:off x="7141725" y="2346717"/>
                <a:ext cx="215760" cy="156082"/>
                <a:chOff x="1989" y="986"/>
                <a:chExt cx="188" cy="136"/>
              </a:xfrm>
            </p:grpSpPr>
            <p:sp>
              <p:nvSpPr>
                <p:cNvPr id="179" name="Google Shape;179;p16"/>
                <p:cNvSpPr/>
                <p:nvPr/>
              </p:nvSpPr>
              <p:spPr>
                <a:xfrm>
                  <a:off x="2123" y="1016"/>
                  <a:ext cx="23" cy="76"/>
                </a:xfrm>
                <a:custGeom>
                  <a:rect b="b" l="l" r="r" t="t"/>
                  <a:pathLst>
                    <a:path extrusionOk="0" h="1360" w="414">
                      <a:moveTo>
                        <a:pt x="115" y="0"/>
                      </a:moveTo>
                      <a:lnTo>
                        <a:pt x="137" y="1"/>
                      </a:lnTo>
                      <a:lnTo>
                        <a:pt x="160" y="7"/>
                      </a:lnTo>
                      <a:lnTo>
                        <a:pt x="180" y="17"/>
                      </a:lnTo>
                      <a:lnTo>
                        <a:pt x="199" y="31"/>
                      </a:lnTo>
                      <a:lnTo>
                        <a:pt x="214" y="49"/>
                      </a:lnTo>
                      <a:lnTo>
                        <a:pt x="255" y="112"/>
                      </a:lnTo>
                      <a:lnTo>
                        <a:pt x="292" y="177"/>
                      </a:lnTo>
                      <a:lnTo>
                        <a:pt x="324" y="244"/>
                      </a:lnTo>
                      <a:lnTo>
                        <a:pt x="351" y="313"/>
                      </a:lnTo>
                      <a:lnTo>
                        <a:pt x="374" y="384"/>
                      </a:lnTo>
                      <a:lnTo>
                        <a:pt x="391" y="456"/>
                      </a:lnTo>
                      <a:lnTo>
                        <a:pt x="404" y="530"/>
                      </a:lnTo>
                      <a:lnTo>
                        <a:pt x="411" y="604"/>
                      </a:lnTo>
                      <a:lnTo>
                        <a:pt x="414" y="680"/>
                      </a:lnTo>
                      <a:lnTo>
                        <a:pt x="411" y="755"/>
                      </a:lnTo>
                      <a:lnTo>
                        <a:pt x="404" y="830"/>
                      </a:lnTo>
                      <a:lnTo>
                        <a:pt x="391" y="904"/>
                      </a:lnTo>
                      <a:lnTo>
                        <a:pt x="374" y="976"/>
                      </a:lnTo>
                      <a:lnTo>
                        <a:pt x="351" y="1047"/>
                      </a:lnTo>
                      <a:lnTo>
                        <a:pt x="324" y="1116"/>
                      </a:lnTo>
                      <a:lnTo>
                        <a:pt x="292" y="1182"/>
                      </a:lnTo>
                      <a:lnTo>
                        <a:pt x="255" y="1247"/>
                      </a:lnTo>
                      <a:lnTo>
                        <a:pt x="214" y="1310"/>
                      </a:lnTo>
                      <a:lnTo>
                        <a:pt x="199" y="1328"/>
                      </a:lnTo>
                      <a:lnTo>
                        <a:pt x="181" y="1342"/>
                      </a:lnTo>
                      <a:lnTo>
                        <a:pt x="161" y="1352"/>
                      </a:lnTo>
                      <a:lnTo>
                        <a:pt x="140" y="1358"/>
                      </a:lnTo>
                      <a:lnTo>
                        <a:pt x="118" y="1360"/>
                      </a:lnTo>
                      <a:lnTo>
                        <a:pt x="94" y="1357"/>
                      </a:lnTo>
                      <a:lnTo>
                        <a:pt x="71" y="1350"/>
                      </a:lnTo>
                      <a:lnTo>
                        <a:pt x="49" y="1338"/>
                      </a:lnTo>
                      <a:lnTo>
                        <a:pt x="32" y="1322"/>
                      </a:lnTo>
                      <a:lnTo>
                        <a:pt x="17" y="1304"/>
                      </a:lnTo>
                      <a:lnTo>
                        <a:pt x="7" y="1283"/>
                      </a:lnTo>
                      <a:lnTo>
                        <a:pt x="1" y="1261"/>
                      </a:lnTo>
                      <a:lnTo>
                        <a:pt x="0" y="1238"/>
                      </a:lnTo>
                      <a:lnTo>
                        <a:pt x="2" y="1215"/>
                      </a:lnTo>
                      <a:lnTo>
                        <a:pt x="9" y="1193"/>
                      </a:lnTo>
                      <a:lnTo>
                        <a:pt x="21" y="1172"/>
                      </a:lnTo>
                      <a:lnTo>
                        <a:pt x="57" y="1117"/>
                      </a:lnTo>
                      <a:lnTo>
                        <a:pt x="88" y="1059"/>
                      </a:lnTo>
                      <a:lnTo>
                        <a:pt x="116" y="1000"/>
                      </a:lnTo>
                      <a:lnTo>
                        <a:pt x="137" y="939"/>
                      </a:lnTo>
                      <a:lnTo>
                        <a:pt x="155" y="875"/>
                      </a:lnTo>
                      <a:lnTo>
                        <a:pt x="167" y="811"/>
                      </a:lnTo>
                      <a:lnTo>
                        <a:pt x="174" y="746"/>
                      </a:lnTo>
                      <a:lnTo>
                        <a:pt x="177" y="679"/>
                      </a:lnTo>
                      <a:lnTo>
                        <a:pt x="174" y="612"/>
                      </a:lnTo>
                      <a:lnTo>
                        <a:pt x="167" y="547"/>
                      </a:lnTo>
                      <a:lnTo>
                        <a:pt x="155" y="483"/>
                      </a:lnTo>
                      <a:lnTo>
                        <a:pt x="137" y="420"/>
                      </a:lnTo>
                      <a:lnTo>
                        <a:pt x="116" y="358"/>
                      </a:lnTo>
                      <a:lnTo>
                        <a:pt x="88" y="299"/>
                      </a:lnTo>
                      <a:lnTo>
                        <a:pt x="57" y="241"/>
                      </a:lnTo>
                      <a:lnTo>
                        <a:pt x="21" y="187"/>
                      </a:lnTo>
                      <a:lnTo>
                        <a:pt x="9" y="165"/>
                      </a:lnTo>
                      <a:lnTo>
                        <a:pt x="2" y="143"/>
                      </a:lnTo>
                      <a:lnTo>
                        <a:pt x="0" y="121"/>
                      </a:lnTo>
                      <a:lnTo>
                        <a:pt x="1" y="98"/>
                      </a:lnTo>
                      <a:lnTo>
                        <a:pt x="7" y="76"/>
                      </a:lnTo>
                      <a:lnTo>
                        <a:pt x="17" y="55"/>
                      </a:lnTo>
                      <a:lnTo>
                        <a:pt x="32" y="37"/>
                      </a:lnTo>
                      <a:lnTo>
                        <a:pt x="49" y="21"/>
                      </a:lnTo>
                      <a:lnTo>
                        <a:pt x="69" y="9"/>
                      </a:lnTo>
                      <a:lnTo>
                        <a:pt x="92" y="2"/>
                      </a:lnTo>
                      <a:lnTo>
                        <a:pt x="1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  <p:sp>
              <p:nvSpPr>
                <p:cNvPr id="180" name="Google Shape;180;p16"/>
                <p:cNvSpPr/>
                <p:nvPr/>
              </p:nvSpPr>
              <p:spPr>
                <a:xfrm>
                  <a:off x="2147" y="994"/>
                  <a:ext cx="30" cy="120"/>
                </a:xfrm>
                <a:custGeom>
                  <a:rect b="b" l="l" r="r" t="t"/>
                  <a:pathLst>
                    <a:path extrusionOk="0" h="2155" w="540">
                      <a:moveTo>
                        <a:pt x="114" y="0"/>
                      </a:moveTo>
                      <a:lnTo>
                        <a:pt x="138" y="2"/>
                      </a:lnTo>
                      <a:lnTo>
                        <a:pt x="160" y="8"/>
                      </a:lnTo>
                      <a:lnTo>
                        <a:pt x="180" y="17"/>
                      </a:lnTo>
                      <a:lnTo>
                        <a:pt x="198" y="32"/>
                      </a:lnTo>
                      <a:lnTo>
                        <a:pt x="214" y="50"/>
                      </a:lnTo>
                      <a:lnTo>
                        <a:pt x="270" y="133"/>
                      </a:lnTo>
                      <a:lnTo>
                        <a:pt x="321" y="219"/>
                      </a:lnTo>
                      <a:lnTo>
                        <a:pt x="366" y="307"/>
                      </a:lnTo>
                      <a:lnTo>
                        <a:pt x="406" y="398"/>
                      </a:lnTo>
                      <a:lnTo>
                        <a:pt x="442" y="490"/>
                      </a:lnTo>
                      <a:lnTo>
                        <a:pt x="471" y="585"/>
                      </a:lnTo>
                      <a:lnTo>
                        <a:pt x="496" y="680"/>
                      </a:lnTo>
                      <a:lnTo>
                        <a:pt x="514" y="778"/>
                      </a:lnTo>
                      <a:lnTo>
                        <a:pt x="529" y="876"/>
                      </a:lnTo>
                      <a:lnTo>
                        <a:pt x="537" y="977"/>
                      </a:lnTo>
                      <a:lnTo>
                        <a:pt x="540" y="1078"/>
                      </a:lnTo>
                      <a:lnTo>
                        <a:pt x="537" y="1179"/>
                      </a:lnTo>
                      <a:lnTo>
                        <a:pt x="529" y="1278"/>
                      </a:lnTo>
                      <a:lnTo>
                        <a:pt x="514" y="1377"/>
                      </a:lnTo>
                      <a:lnTo>
                        <a:pt x="496" y="1475"/>
                      </a:lnTo>
                      <a:lnTo>
                        <a:pt x="471" y="1571"/>
                      </a:lnTo>
                      <a:lnTo>
                        <a:pt x="442" y="1666"/>
                      </a:lnTo>
                      <a:lnTo>
                        <a:pt x="406" y="1758"/>
                      </a:lnTo>
                      <a:lnTo>
                        <a:pt x="366" y="1849"/>
                      </a:lnTo>
                      <a:lnTo>
                        <a:pt x="321" y="1936"/>
                      </a:lnTo>
                      <a:lnTo>
                        <a:pt x="270" y="2022"/>
                      </a:lnTo>
                      <a:lnTo>
                        <a:pt x="214" y="2106"/>
                      </a:lnTo>
                      <a:lnTo>
                        <a:pt x="200" y="2123"/>
                      </a:lnTo>
                      <a:lnTo>
                        <a:pt x="181" y="2137"/>
                      </a:lnTo>
                      <a:lnTo>
                        <a:pt x="162" y="2147"/>
                      </a:lnTo>
                      <a:lnTo>
                        <a:pt x="140" y="2153"/>
                      </a:lnTo>
                      <a:lnTo>
                        <a:pt x="117" y="2155"/>
                      </a:lnTo>
                      <a:lnTo>
                        <a:pt x="94" y="2153"/>
                      </a:lnTo>
                      <a:lnTo>
                        <a:pt x="71" y="2146"/>
                      </a:lnTo>
                      <a:lnTo>
                        <a:pt x="49" y="2133"/>
                      </a:lnTo>
                      <a:lnTo>
                        <a:pt x="31" y="2117"/>
                      </a:lnTo>
                      <a:lnTo>
                        <a:pt x="17" y="2098"/>
                      </a:lnTo>
                      <a:lnTo>
                        <a:pt x="7" y="2078"/>
                      </a:lnTo>
                      <a:lnTo>
                        <a:pt x="2" y="2056"/>
                      </a:lnTo>
                      <a:lnTo>
                        <a:pt x="0" y="2034"/>
                      </a:lnTo>
                      <a:lnTo>
                        <a:pt x="3" y="2010"/>
                      </a:lnTo>
                      <a:lnTo>
                        <a:pt x="10" y="1988"/>
                      </a:lnTo>
                      <a:lnTo>
                        <a:pt x="21" y="1967"/>
                      </a:lnTo>
                      <a:lnTo>
                        <a:pt x="73" y="1888"/>
                      </a:lnTo>
                      <a:lnTo>
                        <a:pt x="122" y="1806"/>
                      </a:lnTo>
                      <a:lnTo>
                        <a:pt x="164" y="1721"/>
                      </a:lnTo>
                      <a:lnTo>
                        <a:pt x="200" y="1634"/>
                      </a:lnTo>
                      <a:lnTo>
                        <a:pt x="231" y="1546"/>
                      </a:lnTo>
                      <a:lnTo>
                        <a:pt x="257" y="1454"/>
                      </a:lnTo>
                      <a:lnTo>
                        <a:pt x="276" y="1362"/>
                      </a:lnTo>
                      <a:lnTo>
                        <a:pt x="291" y="1268"/>
                      </a:lnTo>
                      <a:lnTo>
                        <a:pt x="300" y="1173"/>
                      </a:lnTo>
                      <a:lnTo>
                        <a:pt x="303" y="1077"/>
                      </a:lnTo>
                      <a:lnTo>
                        <a:pt x="300" y="981"/>
                      </a:lnTo>
                      <a:lnTo>
                        <a:pt x="291" y="886"/>
                      </a:lnTo>
                      <a:lnTo>
                        <a:pt x="276" y="792"/>
                      </a:lnTo>
                      <a:lnTo>
                        <a:pt x="257" y="700"/>
                      </a:lnTo>
                      <a:lnTo>
                        <a:pt x="231" y="609"/>
                      </a:lnTo>
                      <a:lnTo>
                        <a:pt x="200" y="520"/>
                      </a:lnTo>
                      <a:lnTo>
                        <a:pt x="164" y="434"/>
                      </a:lnTo>
                      <a:lnTo>
                        <a:pt x="122" y="348"/>
                      </a:lnTo>
                      <a:lnTo>
                        <a:pt x="73" y="266"/>
                      </a:lnTo>
                      <a:lnTo>
                        <a:pt x="21" y="187"/>
                      </a:lnTo>
                      <a:lnTo>
                        <a:pt x="10" y="166"/>
                      </a:lnTo>
                      <a:lnTo>
                        <a:pt x="3" y="144"/>
                      </a:lnTo>
                      <a:lnTo>
                        <a:pt x="0" y="121"/>
                      </a:lnTo>
                      <a:lnTo>
                        <a:pt x="2" y="99"/>
                      </a:lnTo>
                      <a:lnTo>
                        <a:pt x="7" y="77"/>
                      </a:lnTo>
                      <a:lnTo>
                        <a:pt x="17" y="56"/>
                      </a:lnTo>
                      <a:lnTo>
                        <a:pt x="31" y="38"/>
                      </a:lnTo>
                      <a:lnTo>
                        <a:pt x="49" y="21"/>
                      </a:lnTo>
                      <a:lnTo>
                        <a:pt x="70" y="10"/>
                      </a:lnTo>
                      <a:lnTo>
                        <a:pt x="92" y="3"/>
                      </a:lnTo>
                      <a:lnTo>
                        <a:pt x="1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  <p:sp>
              <p:nvSpPr>
                <p:cNvPr id="181" name="Google Shape;181;p16"/>
                <p:cNvSpPr/>
                <p:nvPr/>
              </p:nvSpPr>
              <p:spPr>
                <a:xfrm>
                  <a:off x="1989" y="986"/>
                  <a:ext cx="116" cy="136"/>
                </a:xfrm>
                <a:custGeom>
                  <a:rect b="b" l="l" r="r" t="t"/>
                  <a:pathLst>
                    <a:path extrusionOk="0" h="2440" w="2083">
                      <a:moveTo>
                        <a:pt x="1845" y="248"/>
                      </a:moveTo>
                      <a:lnTo>
                        <a:pt x="1169" y="715"/>
                      </a:lnTo>
                      <a:lnTo>
                        <a:pt x="1147" y="727"/>
                      </a:lnTo>
                      <a:lnTo>
                        <a:pt x="1125" y="734"/>
                      </a:lnTo>
                      <a:lnTo>
                        <a:pt x="1101" y="737"/>
                      </a:lnTo>
                      <a:lnTo>
                        <a:pt x="362" y="737"/>
                      </a:lnTo>
                      <a:lnTo>
                        <a:pt x="336" y="740"/>
                      </a:lnTo>
                      <a:lnTo>
                        <a:pt x="313" y="747"/>
                      </a:lnTo>
                      <a:lnTo>
                        <a:pt x="292" y="758"/>
                      </a:lnTo>
                      <a:lnTo>
                        <a:pt x="274" y="774"/>
                      </a:lnTo>
                      <a:lnTo>
                        <a:pt x="258" y="792"/>
                      </a:lnTo>
                      <a:lnTo>
                        <a:pt x="247" y="814"/>
                      </a:lnTo>
                      <a:lnTo>
                        <a:pt x="239" y="837"/>
                      </a:lnTo>
                      <a:lnTo>
                        <a:pt x="237" y="862"/>
                      </a:lnTo>
                      <a:lnTo>
                        <a:pt x="237" y="1579"/>
                      </a:lnTo>
                      <a:lnTo>
                        <a:pt x="239" y="1604"/>
                      </a:lnTo>
                      <a:lnTo>
                        <a:pt x="247" y="1627"/>
                      </a:lnTo>
                      <a:lnTo>
                        <a:pt x="258" y="1648"/>
                      </a:lnTo>
                      <a:lnTo>
                        <a:pt x="274" y="1667"/>
                      </a:lnTo>
                      <a:lnTo>
                        <a:pt x="292" y="1682"/>
                      </a:lnTo>
                      <a:lnTo>
                        <a:pt x="313" y="1694"/>
                      </a:lnTo>
                      <a:lnTo>
                        <a:pt x="336" y="1701"/>
                      </a:lnTo>
                      <a:lnTo>
                        <a:pt x="362" y="1704"/>
                      </a:lnTo>
                      <a:lnTo>
                        <a:pt x="1130" y="1704"/>
                      </a:lnTo>
                      <a:lnTo>
                        <a:pt x="1155" y="1706"/>
                      </a:lnTo>
                      <a:lnTo>
                        <a:pt x="1178" y="1714"/>
                      </a:lnTo>
                      <a:lnTo>
                        <a:pt x="1200" y="1726"/>
                      </a:lnTo>
                      <a:lnTo>
                        <a:pt x="1845" y="2194"/>
                      </a:lnTo>
                      <a:lnTo>
                        <a:pt x="1845" y="248"/>
                      </a:lnTo>
                      <a:close/>
                      <a:moveTo>
                        <a:pt x="1854" y="0"/>
                      </a:moveTo>
                      <a:lnTo>
                        <a:pt x="1891" y="3"/>
                      </a:lnTo>
                      <a:lnTo>
                        <a:pt x="1926" y="12"/>
                      </a:lnTo>
                      <a:lnTo>
                        <a:pt x="1959" y="26"/>
                      </a:lnTo>
                      <a:lnTo>
                        <a:pt x="1988" y="44"/>
                      </a:lnTo>
                      <a:lnTo>
                        <a:pt x="2015" y="68"/>
                      </a:lnTo>
                      <a:lnTo>
                        <a:pt x="2039" y="95"/>
                      </a:lnTo>
                      <a:lnTo>
                        <a:pt x="2057" y="124"/>
                      </a:lnTo>
                      <a:lnTo>
                        <a:pt x="2070" y="157"/>
                      </a:lnTo>
                      <a:lnTo>
                        <a:pt x="2080" y="192"/>
                      </a:lnTo>
                      <a:lnTo>
                        <a:pt x="2083" y="229"/>
                      </a:lnTo>
                      <a:lnTo>
                        <a:pt x="2083" y="2212"/>
                      </a:lnTo>
                      <a:lnTo>
                        <a:pt x="2081" y="2242"/>
                      </a:lnTo>
                      <a:lnTo>
                        <a:pt x="2074" y="2272"/>
                      </a:lnTo>
                      <a:lnTo>
                        <a:pt x="2064" y="2301"/>
                      </a:lnTo>
                      <a:lnTo>
                        <a:pt x="2051" y="2328"/>
                      </a:lnTo>
                      <a:lnTo>
                        <a:pt x="2033" y="2353"/>
                      </a:lnTo>
                      <a:lnTo>
                        <a:pt x="2012" y="2376"/>
                      </a:lnTo>
                      <a:lnTo>
                        <a:pt x="1985" y="2399"/>
                      </a:lnTo>
                      <a:lnTo>
                        <a:pt x="1956" y="2416"/>
                      </a:lnTo>
                      <a:lnTo>
                        <a:pt x="1923" y="2428"/>
                      </a:lnTo>
                      <a:lnTo>
                        <a:pt x="1889" y="2437"/>
                      </a:lnTo>
                      <a:lnTo>
                        <a:pt x="1854" y="2440"/>
                      </a:lnTo>
                      <a:lnTo>
                        <a:pt x="1825" y="2438"/>
                      </a:lnTo>
                      <a:lnTo>
                        <a:pt x="1796" y="2432"/>
                      </a:lnTo>
                      <a:lnTo>
                        <a:pt x="1768" y="2422"/>
                      </a:lnTo>
                      <a:lnTo>
                        <a:pt x="1741" y="2409"/>
                      </a:lnTo>
                      <a:lnTo>
                        <a:pt x="1737" y="2407"/>
                      </a:lnTo>
                      <a:lnTo>
                        <a:pt x="1734" y="2405"/>
                      </a:lnTo>
                      <a:lnTo>
                        <a:pt x="1731" y="2403"/>
                      </a:lnTo>
                      <a:lnTo>
                        <a:pt x="1092" y="1940"/>
                      </a:lnTo>
                      <a:lnTo>
                        <a:pt x="362" y="1940"/>
                      </a:lnTo>
                      <a:lnTo>
                        <a:pt x="317" y="1937"/>
                      </a:lnTo>
                      <a:lnTo>
                        <a:pt x="273" y="1929"/>
                      </a:lnTo>
                      <a:lnTo>
                        <a:pt x="231" y="1916"/>
                      </a:lnTo>
                      <a:lnTo>
                        <a:pt x="192" y="1898"/>
                      </a:lnTo>
                      <a:lnTo>
                        <a:pt x="155" y="1876"/>
                      </a:lnTo>
                      <a:lnTo>
                        <a:pt x="122" y="1849"/>
                      </a:lnTo>
                      <a:lnTo>
                        <a:pt x="91" y="1819"/>
                      </a:lnTo>
                      <a:lnTo>
                        <a:pt x="65" y="1785"/>
                      </a:lnTo>
                      <a:lnTo>
                        <a:pt x="42" y="1748"/>
                      </a:lnTo>
                      <a:lnTo>
                        <a:pt x="25" y="1709"/>
                      </a:lnTo>
                      <a:lnTo>
                        <a:pt x="11" y="1667"/>
                      </a:lnTo>
                      <a:lnTo>
                        <a:pt x="3" y="1624"/>
                      </a:lnTo>
                      <a:lnTo>
                        <a:pt x="0" y="1578"/>
                      </a:lnTo>
                      <a:lnTo>
                        <a:pt x="0" y="861"/>
                      </a:lnTo>
                      <a:lnTo>
                        <a:pt x="3" y="816"/>
                      </a:lnTo>
                      <a:lnTo>
                        <a:pt x="11" y="772"/>
                      </a:lnTo>
                      <a:lnTo>
                        <a:pt x="25" y="731"/>
                      </a:lnTo>
                      <a:lnTo>
                        <a:pt x="42" y="691"/>
                      </a:lnTo>
                      <a:lnTo>
                        <a:pt x="65" y="655"/>
                      </a:lnTo>
                      <a:lnTo>
                        <a:pt x="91" y="621"/>
                      </a:lnTo>
                      <a:lnTo>
                        <a:pt x="122" y="591"/>
                      </a:lnTo>
                      <a:lnTo>
                        <a:pt x="155" y="564"/>
                      </a:lnTo>
                      <a:lnTo>
                        <a:pt x="192" y="542"/>
                      </a:lnTo>
                      <a:lnTo>
                        <a:pt x="231" y="523"/>
                      </a:lnTo>
                      <a:lnTo>
                        <a:pt x="273" y="510"/>
                      </a:lnTo>
                      <a:lnTo>
                        <a:pt x="317" y="502"/>
                      </a:lnTo>
                      <a:lnTo>
                        <a:pt x="362" y="498"/>
                      </a:lnTo>
                      <a:lnTo>
                        <a:pt x="362" y="498"/>
                      </a:lnTo>
                      <a:lnTo>
                        <a:pt x="1064" y="498"/>
                      </a:lnTo>
                      <a:lnTo>
                        <a:pt x="1733" y="36"/>
                      </a:lnTo>
                      <a:lnTo>
                        <a:pt x="1737" y="33"/>
                      </a:lnTo>
                      <a:lnTo>
                        <a:pt x="1741" y="31"/>
                      </a:lnTo>
                      <a:lnTo>
                        <a:pt x="1768" y="17"/>
                      </a:lnTo>
                      <a:lnTo>
                        <a:pt x="1796" y="8"/>
                      </a:lnTo>
                      <a:lnTo>
                        <a:pt x="1825" y="2"/>
                      </a:lnTo>
                      <a:lnTo>
                        <a:pt x="18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</p:grpSp>
        </p:grpSp>
      </p:grpSp>
      <p:grpSp>
        <p:nvGrpSpPr>
          <p:cNvPr id="182" name="Google Shape;182;p16"/>
          <p:cNvGrpSpPr/>
          <p:nvPr/>
        </p:nvGrpSpPr>
        <p:grpSpPr>
          <a:xfrm>
            <a:off x="7047771" y="3669089"/>
            <a:ext cx="4012004" cy="1045907"/>
            <a:chOff x="7047771" y="3669089"/>
            <a:chExt cx="4012004" cy="1045907"/>
          </a:xfrm>
        </p:grpSpPr>
        <p:sp>
          <p:nvSpPr>
            <p:cNvPr id="183" name="Google Shape;183;p16"/>
            <p:cNvSpPr txBox="1"/>
            <p:nvPr/>
          </p:nvSpPr>
          <p:spPr>
            <a:xfrm>
              <a:off x="7667975" y="3710596"/>
              <a:ext cx="3391800" cy="100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Changes in Lo-fi, Vision, New UML diagram, updated FRD</a:t>
              </a:r>
              <a:endParaRPr b="1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84" name="Google Shape;184;p16"/>
            <p:cNvGrpSpPr/>
            <p:nvPr/>
          </p:nvGrpSpPr>
          <p:grpSpPr>
            <a:xfrm>
              <a:off x="7047771" y="3669089"/>
              <a:ext cx="403669" cy="450034"/>
              <a:chOff x="7047771" y="3669089"/>
              <a:chExt cx="403669" cy="450034"/>
            </a:xfrm>
          </p:grpSpPr>
          <p:sp>
            <p:nvSpPr>
              <p:cNvPr id="185" name="Google Shape;185;p16"/>
              <p:cNvSpPr/>
              <p:nvPr/>
            </p:nvSpPr>
            <p:spPr>
              <a:xfrm>
                <a:off x="7047771" y="3669089"/>
                <a:ext cx="403669" cy="450034"/>
              </a:xfrm>
              <a:custGeom>
                <a:rect b="b" l="l" r="r" t="t"/>
                <a:pathLst>
                  <a:path extrusionOk="0" h="1293" w="1160">
                    <a:moveTo>
                      <a:pt x="0" y="434"/>
                    </a:moveTo>
                    <a:cubicBezTo>
                      <a:pt x="0" y="859"/>
                      <a:pt x="0" y="859"/>
                      <a:pt x="0" y="859"/>
                    </a:cubicBezTo>
                    <a:cubicBezTo>
                      <a:pt x="0" y="935"/>
                      <a:pt x="40" y="1005"/>
                      <a:pt x="106" y="1043"/>
                    </a:cubicBezTo>
                    <a:cubicBezTo>
                      <a:pt x="474" y="1255"/>
                      <a:pt x="474" y="1255"/>
                      <a:pt x="474" y="1255"/>
                    </a:cubicBezTo>
                    <a:cubicBezTo>
                      <a:pt x="540" y="1293"/>
                      <a:pt x="620" y="1293"/>
                      <a:pt x="686" y="1255"/>
                    </a:cubicBezTo>
                    <a:cubicBezTo>
                      <a:pt x="1054" y="1043"/>
                      <a:pt x="1054" y="1043"/>
                      <a:pt x="1054" y="1043"/>
                    </a:cubicBezTo>
                    <a:cubicBezTo>
                      <a:pt x="1120" y="1005"/>
                      <a:pt x="1160" y="935"/>
                      <a:pt x="1160" y="859"/>
                    </a:cubicBezTo>
                    <a:cubicBezTo>
                      <a:pt x="1160" y="434"/>
                      <a:pt x="1160" y="434"/>
                      <a:pt x="1160" y="434"/>
                    </a:cubicBezTo>
                    <a:cubicBezTo>
                      <a:pt x="1160" y="358"/>
                      <a:pt x="1120" y="289"/>
                      <a:pt x="1054" y="251"/>
                    </a:cubicBezTo>
                    <a:cubicBezTo>
                      <a:pt x="686" y="38"/>
                      <a:pt x="686" y="38"/>
                      <a:pt x="686" y="38"/>
                    </a:cubicBezTo>
                    <a:cubicBezTo>
                      <a:pt x="620" y="0"/>
                      <a:pt x="540" y="0"/>
                      <a:pt x="474" y="38"/>
                    </a:cubicBezTo>
                    <a:cubicBezTo>
                      <a:pt x="106" y="251"/>
                      <a:pt x="106" y="251"/>
                      <a:pt x="106" y="251"/>
                    </a:cubicBezTo>
                    <a:cubicBezTo>
                      <a:pt x="40" y="289"/>
                      <a:pt x="0" y="358"/>
                      <a:pt x="0" y="43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  <p:grpSp>
            <p:nvGrpSpPr>
              <p:cNvPr id="186" name="Google Shape;186;p16"/>
              <p:cNvGrpSpPr/>
              <p:nvPr/>
            </p:nvGrpSpPr>
            <p:grpSpPr>
              <a:xfrm>
                <a:off x="7141725" y="3788521"/>
                <a:ext cx="215760" cy="211170"/>
                <a:chOff x="4790" y="2073"/>
                <a:chExt cx="188" cy="184"/>
              </a:xfrm>
            </p:grpSpPr>
            <p:sp>
              <p:nvSpPr>
                <p:cNvPr id="187" name="Google Shape;187;p16"/>
                <p:cNvSpPr/>
                <p:nvPr/>
              </p:nvSpPr>
              <p:spPr>
                <a:xfrm>
                  <a:off x="4790" y="2137"/>
                  <a:ext cx="188" cy="56"/>
                </a:xfrm>
                <a:custGeom>
                  <a:rect b="b" l="l" r="r" t="t"/>
                  <a:pathLst>
                    <a:path extrusionOk="0" h="1002" w="3384">
                      <a:moveTo>
                        <a:pt x="2118" y="238"/>
                      </a:moveTo>
                      <a:lnTo>
                        <a:pt x="2079" y="240"/>
                      </a:lnTo>
                      <a:lnTo>
                        <a:pt x="2042" y="248"/>
                      </a:lnTo>
                      <a:lnTo>
                        <a:pt x="2006" y="262"/>
                      </a:lnTo>
                      <a:lnTo>
                        <a:pt x="1974" y="280"/>
                      </a:lnTo>
                      <a:lnTo>
                        <a:pt x="1944" y="303"/>
                      </a:lnTo>
                      <a:lnTo>
                        <a:pt x="1919" y="328"/>
                      </a:lnTo>
                      <a:lnTo>
                        <a:pt x="1896" y="358"/>
                      </a:lnTo>
                      <a:lnTo>
                        <a:pt x="1878" y="390"/>
                      </a:lnTo>
                      <a:lnTo>
                        <a:pt x="1864" y="425"/>
                      </a:lnTo>
                      <a:lnTo>
                        <a:pt x="1856" y="462"/>
                      </a:lnTo>
                      <a:lnTo>
                        <a:pt x="1854" y="501"/>
                      </a:lnTo>
                      <a:lnTo>
                        <a:pt x="1856" y="540"/>
                      </a:lnTo>
                      <a:lnTo>
                        <a:pt x="1865" y="577"/>
                      </a:lnTo>
                      <a:lnTo>
                        <a:pt x="1879" y="612"/>
                      </a:lnTo>
                      <a:lnTo>
                        <a:pt x="1896" y="645"/>
                      </a:lnTo>
                      <a:lnTo>
                        <a:pt x="1919" y="673"/>
                      </a:lnTo>
                      <a:lnTo>
                        <a:pt x="1944" y="700"/>
                      </a:lnTo>
                      <a:lnTo>
                        <a:pt x="1974" y="722"/>
                      </a:lnTo>
                      <a:lnTo>
                        <a:pt x="2007" y="740"/>
                      </a:lnTo>
                      <a:lnTo>
                        <a:pt x="2042" y="754"/>
                      </a:lnTo>
                      <a:lnTo>
                        <a:pt x="2079" y="762"/>
                      </a:lnTo>
                      <a:lnTo>
                        <a:pt x="2118" y="765"/>
                      </a:lnTo>
                      <a:lnTo>
                        <a:pt x="2157" y="762"/>
                      </a:lnTo>
                      <a:lnTo>
                        <a:pt x="2193" y="754"/>
                      </a:lnTo>
                      <a:lnTo>
                        <a:pt x="2228" y="740"/>
                      </a:lnTo>
                      <a:lnTo>
                        <a:pt x="2260" y="722"/>
                      </a:lnTo>
                      <a:lnTo>
                        <a:pt x="2290" y="700"/>
                      </a:lnTo>
                      <a:lnTo>
                        <a:pt x="2315" y="673"/>
                      </a:lnTo>
                      <a:lnTo>
                        <a:pt x="2338" y="645"/>
                      </a:lnTo>
                      <a:lnTo>
                        <a:pt x="2356" y="612"/>
                      </a:lnTo>
                      <a:lnTo>
                        <a:pt x="2370" y="577"/>
                      </a:lnTo>
                      <a:lnTo>
                        <a:pt x="2378" y="540"/>
                      </a:lnTo>
                      <a:lnTo>
                        <a:pt x="2380" y="501"/>
                      </a:lnTo>
                      <a:lnTo>
                        <a:pt x="2378" y="462"/>
                      </a:lnTo>
                      <a:lnTo>
                        <a:pt x="2370" y="425"/>
                      </a:lnTo>
                      <a:lnTo>
                        <a:pt x="2356" y="390"/>
                      </a:lnTo>
                      <a:lnTo>
                        <a:pt x="2338" y="358"/>
                      </a:lnTo>
                      <a:lnTo>
                        <a:pt x="2315" y="328"/>
                      </a:lnTo>
                      <a:lnTo>
                        <a:pt x="2290" y="303"/>
                      </a:lnTo>
                      <a:lnTo>
                        <a:pt x="2260" y="280"/>
                      </a:lnTo>
                      <a:lnTo>
                        <a:pt x="2228" y="262"/>
                      </a:lnTo>
                      <a:lnTo>
                        <a:pt x="2193" y="248"/>
                      </a:lnTo>
                      <a:lnTo>
                        <a:pt x="2157" y="240"/>
                      </a:lnTo>
                      <a:lnTo>
                        <a:pt x="2118" y="238"/>
                      </a:lnTo>
                      <a:close/>
                      <a:moveTo>
                        <a:pt x="2118" y="0"/>
                      </a:moveTo>
                      <a:lnTo>
                        <a:pt x="2171" y="3"/>
                      </a:lnTo>
                      <a:lnTo>
                        <a:pt x="2223" y="11"/>
                      </a:lnTo>
                      <a:lnTo>
                        <a:pt x="2273" y="24"/>
                      </a:lnTo>
                      <a:lnTo>
                        <a:pt x="2321" y="43"/>
                      </a:lnTo>
                      <a:lnTo>
                        <a:pt x="2367" y="65"/>
                      </a:lnTo>
                      <a:lnTo>
                        <a:pt x="2409" y="93"/>
                      </a:lnTo>
                      <a:lnTo>
                        <a:pt x="2448" y="125"/>
                      </a:lnTo>
                      <a:lnTo>
                        <a:pt x="2485" y="160"/>
                      </a:lnTo>
                      <a:lnTo>
                        <a:pt x="2516" y="199"/>
                      </a:lnTo>
                      <a:lnTo>
                        <a:pt x="2545" y="240"/>
                      </a:lnTo>
                      <a:lnTo>
                        <a:pt x="2569" y="285"/>
                      </a:lnTo>
                      <a:lnTo>
                        <a:pt x="2589" y="332"/>
                      </a:lnTo>
                      <a:lnTo>
                        <a:pt x="2604" y="382"/>
                      </a:lnTo>
                      <a:lnTo>
                        <a:pt x="3265" y="382"/>
                      </a:lnTo>
                      <a:lnTo>
                        <a:pt x="3293" y="385"/>
                      </a:lnTo>
                      <a:lnTo>
                        <a:pt x="3317" y="394"/>
                      </a:lnTo>
                      <a:lnTo>
                        <a:pt x="3340" y="407"/>
                      </a:lnTo>
                      <a:lnTo>
                        <a:pt x="3358" y="426"/>
                      </a:lnTo>
                      <a:lnTo>
                        <a:pt x="3372" y="448"/>
                      </a:lnTo>
                      <a:lnTo>
                        <a:pt x="3381" y="473"/>
                      </a:lnTo>
                      <a:lnTo>
                        <a:pt x="3384" y="500"/>
                      </a:lnTo>
                      <a:lnTo>
                        <a:pt x="3381" y="528"/>
                      </a:lnTo>
                      <a:lnTo>
                        <a:pt x="3372" y="552"/>
                      </a:lnTo>
                      <a:lnTo>
                        <a:pt x="3358" y="575"/>
                      </a:lnTo>
                      <a:lnTo>
                        <a:pt x="3340" y="593"/>
                      </a:lnTo>
                      <a:lnTo>
                        <a:pt x="3317" y="608"/>
                      </a:lnTo>
                      <a:lnTo>
                        <a:pt x="3293" y="616"/>
                      </a:lnTo>
                      <a:lnTo>
                        <a:pt x="3265" y="619"/>
                      </a:lnTo>
                      <a:lnTo>
                        <a:pt x="2604" y="619"/>
                      </a:lnTo>
                      <a:lnTo>
                        <a:pt x="2588" y="669"/>
                      </a:lnTo>
                      <a:lnTo>
                        <a:pt x="2569" y="717"/>
                      </a:lnTo>
                      <a:lnTo>
                        <a:pt x="2545" y="761"/>
                      </a:lnTo>
                      <a:lnTo>
                        <a:pt x="2516" y="803"/>
                      </a:lnTo>
                      <a:lnTo>
                        <a:pt x="2484" y="841"/>
                      </a:lnTo>
                      <a:lnTo>
                        <a:pt x="2448" y="877"/>
                      </a:lnTo>
                      <a:lnTo>
                        <a:pt x="2409" y="908"/>
                      </a:lnTo>
                      <a:lnTo>
                        <a:pt x="2366" y="935"/>
                      </a:lnTo>
                      <a:lnTo>
                        <a:pt x="2321" y="959"/>
                      </a:lnTo>
                      <a:lnTo>
                        <a:pt x="2273" y="978"/>
                      </a:lnTo>
                      <a:lnTo>
                        <a:pt x="2223" y="991"/>
                      </a:lnTo>
                      <a:lnTo>
                        <a:pt x="2171" y="999"/>
                      </a:lnTo>
                      <a:lnTo>
                        <a:pt x="2118" y="1002"/>
                      </a:lnTo>
                      <a:lnTo>
                        <a:pt x="2064" y="999"/>
                      </a:lnTo>
                      <a:lnTo>
                        <a:pt x="2012" y="991"/>
                      </a:lnTo>
                      <a:lnTo>
                        <a:pt x="1962" y="978"/>
                      </a:lnTo>
                      <a:lnTo>
                        <a:pt x="1913" y="959"/>
                      </a:lnTo>
                      <a:lnTo>
                        <a:pt x="1868" y="935"/>
                      </a:lnTo>
                      <a:lnTo>
                        <a:pt x="1826" y="908"/>
                      </a:lnTo>
                      <a:lnTo>
                        <a:pt x="1786" y="877"/>
                      </a:lnTo>
                      <a:lnTo>
                        <a:pt x="1750" y="841"/>
                      </a:lnTo>
                      <a:lnTo>
                        <a:pt x="1719" y="803"/>
                      </a:lnTo>
                      <a:lnTo>
                        <a:pt x="1690" y="761"/>
                      </a:lnTo>
                      <a:lnTo>
                        <a:pt x="1665" y="717"/>
                      </a:lnTo>
                      <a:lnTo>
                        <a:pt x="1646" y="669"/>
                      </a:lnTo>
                      <a:lnTo>
                        <a:pt x="1631" y="619"/>
                      </a:lnTo>
                      <a:lnTo>
                        <a:pt x="119" y="619"/>
                      </a:lnTo>
                      <a:lnTo>
                        <a:pt x="92" y="616"/>
                      </a:lnTo>
                      <a:lnTo>
                        <a:pt x="67" y="608"/>
                      </a:lnTo>
                      <a:lnTo>
                        <a:pt x="45" y="593"/>
                      </a:lnTo>
                      <a:lnTo>
                        <a:pt x="27" y="575"/>
                      </a:lnTo>
                      <a:lnTo>
                        <a:pt x="12" y="553"/>
                      </a:lnTo>
                      <a:lnTo>
                        <a:pt x="3" y="528"/>
                      </a:lnTo>
                      <a:lnTo>
                        <a:pt x="0" y="500"/>
                      </a:lnTo>
                      <a:lnTo>
                        <a:pt x="3" y="473"/>
                      </a:lnTo>
                      <a:lnTo>
                        <a:pt x="12" y="448"/>
                      </a:lnTo>
                      <a:lnTo>
                        <a:pt x="26" y="427"/>
                      </a:lnTo>
                      <a:lnTo>
                        <a:pt x="44" y="408"/>
                      </a:lnTo>
                      <a:lnTo>
                        <a:pt x="67" y="394"/>
                      </a:lnTo>
                      <a:lnTo>
                        <a:pt x="91" y="385"/>
                      </a:lnTo>
                      <a:lnTo>
                        <a:pt x="119" y="382"/>
                      </a:lnTo>
                      <a:lnTo>
                        <a:pt x="1631" y="382"/>
                      </a:lnTo>
                      <a:lnTo>
                        <a:pt x="1646" y="332"/>
                      </a:lnTo>
                      <a:lnTo>
                        <a:pt x="1666" y="285"/>
                      </a:lnTo>
                      <a:lnTo>
                        <a:pt x="1690" y="240"/>
                      </a:lnTo>
                      <a:lnTo>
                        <a:pt x="1719" y="199"/>
                      </a:lnTo>
                      <a:lnTo>
                        <a:pt x="1750" y="160"/>
                      </a:lnTo>
                      <a:lnTo>
                        <a:pt x="1787" y="125"/>
                      </a:lnTo>
                      <a:lnTo>
                        <a:pt x="1826" y="93"/>
                      </a:lnTo>
                      <a:lnTo>
                        <a:pt x="1868" y="65"/>
                      </a:lnTo>
                      <a:lnTo>
                        <a:pt x="1915" y="43"/>
                      </a:lnTo>
                      <a:lnTo>
                        <a:pt x="1962" y="24"/>
                      </a:lnTo>
                      <a:lnTo>
                        <a:pt x="2012" y="11"/>
                      </a:lnTo>
                      <a:lnTo>
                        <a:pt x="2064" y="3"/>
                      </a:lnTo>
                      <a:lnTo>
                        <a:pt x="21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  <p:sp>
              <p:nvSpPr>
                <p:cNvPr id="188" name="Google Shape;188;p16"/>
                <p:cNvSpPr/>
                <p:nvPr/>
              </p:nvSpPr>
              <p:spPr>
                <a:xfrm>
                  <a:off x="4790" y="2201"/>
                  <a:ext cx="188" cy="56"/>
                </a:xfrm>
                <a:custGeom>
                  <a:rect b="b" l="l" r="r" t="t"/>
                  <a:pathLst>
                    <a:path extrusionOk="0" h="1003" w="3384">
                      <a:moveTo>
                        <a:pt x="1331" y="237"/>
                      </a:moveTo>
                      <a:lnTo>
                        <a:pt x="1292" y="241"/>
                      </a:lnTo>
                      <a:lnTo>
                        <a:pt x="1256" y="248"/>
                      </a:lnTo>
                      <a:lnTo>
                        <a:pt x="1221" y="261"/>
                      </a:lnTo>
                      <a:lnTo>
                        <a:pt x="1190" y="279"/>
                      </a:lnTo>
                      <a:lnTo>
                        <a:pt x="1161" y="300"/>
                      </a:lnTo>
                      <a:lnTo>
                        <a:pt x="1134" y="326"/>
                      </a:lnTo>
                      <a:lnTo>
                        <a:pt x="1113" y="355"/>
                      </a:lnTo>
                      <a:lnTo>
                        <a:pt x="1094" y="385"/>
                      </a:lnTo>
                      <a:lnTo>
                        <a:pt x="1080" y="420"/>
                      </a:lnTo>
                      <a:lnTo>
                        <a:pt x="1072" y="456"/>
                      </a:lnTo>
                      <a:lnTo>
                        <a:pt x="1067" y="494"/>
                      </a:lnTo>
                      <a:lnTo>
                        <a:pt x="1067" y="507"/>
                      </a:lnTo>
                      <a:lnTo>
                        <a:pt x="1072" y="545"/>
                      </a:lnTo>
                      <a:lnTo>
                        <a:pt x="1080" y="582"/>
                      </a:lnTo>
                      <a:lnTo>
                        <a:pt x="1094" y="615"/>
                      </a:lnTo>
                      <a:lnTo>
                        <a:pt x="1113" y="647"/>
                      </a:lnTo>
                      <a:lnTo>
                        <a:pt x="1134" y="676"/>
                      </a:lnTo>
                      <a:lnTo>
                        <a:pt x="1161" y="702"/>
                      </a:lnTo>
                      <a:lnTo>
                        <a:pt x="1190" y="723"/>
                      </a:lnTo>
                      <a:lnTo>
                        <a:pt x="1221" y="741"/>
                      </a:lnTo>
                      <a:lnTo>
                        <a:pt x="1256" y="753"/>
                      </a:lnTo>
                      <a:lnTo>
                        <a:pt x="1292" y="761"/>
                      </a:lnTo>
                      <a:lnTo>
                        <a:pt x="1331" y="764"/>
                      </a:lnTo>
                      <a:lnTo>
                        <a:pt x="1370" y="761"/>
                      </a:lnTo>
                      <a:lnTo>
                        <a:pt x="1407" y="753"/>
                      </a:lnTo>
                      <a:lnTo>
                        <a:pt x="1442" y="740"/>
                      </a:lnTo>
                      <a:lnTo>
                        <a:pt x="1474" y="722"/>
                      </a:lnTo>
                      <a:lnTo>
                        <a:pt x="1503" y="700"/>
                      </a:lnTo>
                      <a:lnTo>
                        <a:pt x="1529" y="674"/>
                      </a:lnTo>
                      <a:lnTo>
                        <a:pt x="1552" y="644"/>
                      </a:lnTo>
                      <a:lnTo>
                        <a:pt x="1569" y="611"/>
                      </a:lnTo>
                      <a:lnTo>
                        <a:pt x="1582" y="576"/>
                      </a:lnTo>
                      <a:lnTo>
                        <a:pt x="1592" y="539"/>
                      </a:lnTo>
                      <a:lnTo>
                        <a:pt x="1594" y="500"/>
                      </a:lnTo>
                      <a:lnTo>
                        <a:pt x="1592" y="462"/>
                      </a:lnTo>
                      <a:lnTo>
                        <a:pt x="1582" y="424"/>
                      </a:lnTo>
                      <a:lnTo>
                        <a:pt x="1569" y="389"/>
                      </a:lnTo>
                      <a:lnTo>
                        <a:pt x="1552" y="358"/>
                      </a:lnTo>
                      <a:lnTo>
                        <a:pt x="1529" y="328"/>
                      </a:lnTo>
                      <a:lnTo>
                        <a:pt x="1503" y="302"/>
                      </a:lnTo>
                      <a:lnTo>
                        <a:pt x="1474" y="280"/>
                      </a:lnTo>
                      <a:lnTo>
                        <a:pt x="1442" y="262"/>
                      </a:lnTo>
                      <a:lnTo>
                        <a:pt x="1407" y="249"/>
                      </a:lnTo>
                      <a:lnTo>
                        <a:pt x="1370" y="241"/>
                      </a:lnTo>
                      <a:lnTo>
                        <a:pt x="1331" y="237"/>
                      </a:lnTo>
                      <a:close/>
                      <a:moveTo>
                        <a:pt x="1331" y="0"/>
                      </a:moveTo>
                      <a:lnTo>
                        <a:pt x="1384" y="3"/>
                      </a:lnTo>
                      <a:lnTo>
                        <a:pt x="1437" y="11"/>
                      </a:lnTo>
                      <a:lnTo>
                        <a:pt x="1487" y="25"/>
                      </a:lnTo>
                      <a:lnTo>
                        <a:pt x="1534" y="43"/>
                      </a:lnTo>
                      <a:lnTo>
                        <a:pt x="1579" y="66"/>
                      </a:lnTo>
                      <a:lnTo>
                        <a:pt x="1622" y="94"/>
                      </a:lnTo>
                      <a:lnTo>
                        <a:pt x="1661" y="125"/>
                      </a:lnTo>
                      <a:lnTo>
                        <a:pt x="1698" y="160"/>
                      </a:lnTo>
                      <a:lnTo>
                        <a:pt x="1730" y="199"/>
                      </a:lnTo>
                      <a:lnTo>
                        <a:pt x="1759" y="241"/>
                      </a:lnTo>
                      <a:lnTo>
                        <a:pt x="1782" y="286"/>
                      </a:lnTo>
                      <a:lnTo>
                        <a:pt x="1802" y="333"/>
                      </a:lnTo>
                      <a:lnTo>
                        <a:pt x="1817" y="382"/>
                      </a:lnTo>
                      <a:lnTo>
                        <a:pt x="3265" y="382"/>
                      </a:lnTo>
                      <a:lnTo>
                        <a:pt x="3293" y="385"/>
                      </a:lnTo>
                      <a:lnTo>
                        <a:pt x="3317" y="395"/>
                      </a:lnTo>
                      <a:lnTo>
                        <a:pt x="3340" y="409"/>
                      </a:lnTo>
                      <a:lnTo>
                        <a:pt x="3358" y="427"/>
                      </a:lnTo>
                      <a:lnTo>
                        <a:pt x="3372" y="449"/>
                      </a:lnTo>
                      <a:lnTo>
                        <a:pt x="3381" y="475"/>
                      </a:lnTo>
                      <a:lnTo>
                        <a:pt x="3384" y="501"/>
                      </a:lnTo>
                      <a:lnTo>
                        <a:pt x="3381" y="528"/>
                      </a:lnTo>
                      <a:lnTo>
                        <a:pt x="3372" y="554"/>
                      </a:lnTo>
                      <a:lnTo>
                        <a:pt x="3358" y="575"/>
                      </a:lnTo>
                      <a:lnTo>
                        <a:pt x="3340" y="594"/>
                      </a:lnTo>
                      <a:lnTo>
                        <a:pt x="3317" y="608"/>
                      </a:lnTo>
                      <a:lnTo>
                        <a:pt x="3293" y="617"/>
                      </a:lnTo>
                      <a:lnTo>
                        <a:pt x="3265" y="620"/>
                      </a:lnTo>
                      <a:lnTo>
                        <a:pt x="1817" y="620"/>
                      </a:lnTo>
                      <a:lnTo>
                        <a:pt x="1802" y="670"/>
                      </a:lnTo>
                      <a:lnTo>
                        <a:pt x="1782" y="717"/>
                      </a:lnTo>
                      <a:lnTo>
                        <a:pt x="1759" y="761"/>
                      </a:lnTo>
                      <a:lnTo>
                        <a:pt x="1730" y="803"/>
                      </a:lnTo>
                      <a:lnTo>
                        <a:pt x="1697" y="841"/>
                      </a:lnTo>
                      <a:lnTo>
                        <a:pt x="1661" y="877"/>
                      </a:lnTo>
                      <a:lnTo>
                        <a:pt x="1622" y="908"/>
                      </a:lnTo>
                      <a:lnTo>
                        <a:pt x="1579" y="936"/>
                      </a:lnTo>
                      <a:lnTo>
                        <a:pt x="1534" y="960"/>
                      </a:lnTo>
                      <a:lnTo>
                        <a:pt x="1486" y="978"/>
                      </a:lnTo>
                      <a:lnTo>
                        <a:pt x="1437" y="991"/>
                      </a:lnTo>
                      <a:lnTo>
                        <a:pt x="1384" y="1000"/>
                      </a:lnTo>
                      <a:lnTo>
                        <a:pt x="1331" y="1003"/>
                      </a:lnTo>
                      <a:lnTo>
                        <a:pt x="1277" y="1000"/>
                      </a:lnTo>
                      <a:lnTo>
                        <a:pt x="1225" y="991"/>
                      </a:lnTo>
                      <a:lnTo>
                        <a:pt x="1175" y="978"/>
                      </a:lnTo>
                      <a:lnTo>
                        <a:pt x="1127" y="960"/>
                      </a:lnTo>
                      <a:lnTo>
                        <a:pt x="1082" y="936"/>
                      </a:lnTo>
                      <a:lnTo>
                        <a:pt x="1040" y="908"/>
                      </a:lnTo>
                      <a:lnTo>
                        <a:pt x="1000" y="877"/>
                      </a:lnTo>
                      <a:lnTo>
                        <a:pt x="964" y="841"/>
                      </a:lnTo>
                      <a:lnTo>
                        <a:pt x="931" y="803"/>
                      </a:lnTo>
                      <a:lnTo>
                        <a:pt x="903" y="761"/>
                      </a:lnTo>
                      <a:lnTo>
                        <a:pt x="879" y="717"/>
                      </a:lnTo>
                      <a:lnTo>
                        <a:pt x="859" y="670"/>
                      </a:lnTo>
                      <a:lnTo>
                        <a:pt x="845" y="620"/>
                      </a:lnTo>
                      <a:lnTo>
                        <a:pt x="119" y="620"/>
                      </a:lnTo>
                      <a:lnTo>
                        <a:pt x="92" y="617"/>
                      </a:lnTo>
                      <a:lnTo>
                        <a:pt x="67" y="608"/>
                      </a:lnTo>
                      <a:lnTo>
                        <a:pt x="45" y="594"/>
                      </a:lnTo>
                      <a:lnTo>
                        <a:pt x="27" y="575"/>
                      </a:lnTo>
                      <a:lnTo>
                        <a:pt x="12" y="554"/>
                      </a:lnTo>
                      <a:lnTo>
                        <a:pt x="3" y="528"/>
                      </a:lnTo>
                      <a:lnTo>
                        <a:pt x="0" y="501"/>
                      </a:lnTo>
                      <a:lnTo>
                        <a:pt x="3" y="475"/>
                      </a:lnTo>
                      <a:lnTo>
                        <a:pt x="12" y="449"/>
                      </a:lnTo>
                      <a:lnTo>
                        <a:pt x="26" y="427"/>
                      </a:lnTo>
                      <a:lnTo>
                        <a:pt x="44" y="409"/>
                      </a:lnTo>
                      <a:lnTo>
                        <a:pt x="67" y="395"/>
                      </a:lnTo>
                      <a:lnTo>
                        <a:pt x="91" y="385"/>
                      </a:lnTo>
                      <a:lnTo>
                        <a:pt x="119" y="382"/>
                      </a:lnTo>
                      <a:lnTo>
                        <a:pt x="845" y="382"/>
                      </a:lnTo>
                      <a:lnTo>
                        <a:pt x="859" y="333"/>
                      </a:lnTo>
                      <a:lnTo>
                        <a:pt x="879" y="286"/>
                      </a:lnTo>
                      <a:lnTo>
                        <a:pt x="903" y="241"/>
                      </a:lnTo>
                      <a:lnTo>
                        <a:pt x="932" y="199"/>
                      </a:lnTo>
                      <a:lnTo>
                        <a:pt x="964" y="160"/>
                      </a:lnTo>
                      <a:lnTo>
                        <a:pt x="1000" y="125"/>
                      </a:lnTo>
                      <a:lnTo>
                        <a:pt x="1040" y="94"/>
                      </a:lnTo>
                      <a:lnTo>
                        <a:pt x="1082" y="66"/>
                      </a:lnTo>
                      <a:lnTo>
                        <a:pt x="1127" y="43"/>
                      </a:lnTo>
                      <a:lnTo>
                        <a:pt x="1175" y="25"/>
                      </a:lnTo>
                      <a:lnTo>
                        <a:pt x="1225" y="11"/>
                      </a:lnTo>
                      <a:lnTo>
                        <a:pt x="1277" y="3"/>
                      </a:lnTo>
                      <a:lnTo>
                        <a:pt x="1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  <p:sp>
              <p:nvSpPr>
                <p:cNvPr id="189" name="Google Shape;189;p16"/>
                <p:cNvSpPr/>
                <p:nvPr/>
              </p:nvSpPr>
              <p:spPr>
                <a:xfrm>
                  <a:off x="4790" y="2073"/>
                  <a:ext cx="188" cy="56"/>
                </a:xfrm>
                <a:custGeom>
                  <a:rect b="b" l="l" r="r" t="t"/>
                  <a:pathLst>
                    <a:path extrusionOk="0" h="1002" w="3384">
                      <a:moveTo>
                        <a:pt x="1331" y="237"/>
                      </a:moveTo>
                      <a:lnTo>
                        <a:pt x="1292" y="239"/>
                      </a:lnTo>
                      <a:lnTo>
                        <a:pt x="1256" y="248"/>
                      </a:lnTo>
                      <a:lnTo>
                        <a:pt x="1221" y="261"/>
                      </a:lnTo>
                      <a:lnTo>
                        <a:pt x="1190" y="278"/>
                      </a:lnTo>
                      <a:lnTo>
                        <a:pt x="1161" y="300"/>
                      </a:lnTo>
                      <a:lnTo>
                        <a:pt x="1134" y="326"/>
                      </a:lnTo>
                      <a:lnTo>
                        <a:pt x="1113" y="354"/>
                      </a:lnTo>
                      <a:lnTo>
                        <a:pt x="1094" y="385"/>
                      </a:lnTo>
                      <a:lnTo>
                        <a:pt x="1080" y="419"/>
                      </a:lnTo>
                      <a:lnTo>
                        <a:pt x="1072" y="456"/>
                      </a:lnTo>
                      <a:lnTo>
                        <a:pt x="1067" y="493"/>
                      </a:lnTo>
                      <a:lnTo>
                        <a:pt x="1067" y="506"/>
                      </a:lnTo>
                      <a:lnTo>
                        <a:pt x="1072" y="544"/>
                      </a:lnTo>
                      <a:lnTo>
                        <a:pt x="1080" y="580"/>
                      </a:lnTo>
                      <a:lnTo>
                        <a:pt x="1094" y="615"/>
                      </a:lnTo>
                      <a:lnTo>
                        <a:pt x="1113" y="647"/>
                      </a:lnTo>
                      <a:lnTo>
                        <a:pt x="1134" y="676"/>
                      </a:lnTo>
                      <a:lnTo>
                        <a:pt x="1161" y="701"/>
                      </a:lnTo>
                      <a:lnTo>
                        <a:pt x="1190" y="722"/>
                      </a:lnTo>
                      <a:lnTo>
                        <a:pt x="1221" y="740"/>
                      </a:lnTo>
                      <a:lnTo>
                        <a:pt x="1256" y="753"/>
                      </a:lnTo>
                      <a:lnTo>
                        <a:pt x="1292" y="761"/>
                      </a:lnTo>
                      <a:lnTo>
                        <a:pt x="1331" y="764"/>
                      </a:lnTo>
                      <a:lnTo>
                        <a:pt x="1370" y="761"/>
                      </a:lnTo>
                      <a:lnTo>
                        <a:pt x="1407" y="753"/>
                      </a:lnTo>
                      <a:lnTo>
                        <a:pt x="1442" y="740"/>
                      </a:lnTo>
                      <a:lnTo>
                        <a:pt x="1474" y="721"/>
                      </a:lnTo>
                      <a:lnTo>
                        <a:pt x="1503" y="700"/>
                      </a:lnTo>
                      <a:lnTo>
                        <a:pt x="1529" y="673"/>
                      </a:lnTo>
                      <a:lnTo>
                        <a:pt x="1552" y="644"/>
                      </a:lnTo>
                      <a:lnTo>
                        <a:pt x="1569" y="611"/>
                      </a:lnTo>
                      <a:lnTo>
                        <a:pt x="1582" y="576"/>
                      </a:lnTo>
                      <a:lnTo>
                        <a:pt x="1592" y="539"/>
                      </a:lnTo>
                      <a:lnTo>
                        <a:pt x="1594" y="500"/>
                      </a:lnTo>
                      <a:lnTo>
                        <a:pt x="1592" y="461"/>
                      </a:lnTo>
                      <a:lnTo>
                        <a:pt x="1582" y="424"/>
                      </a:lnTo>
                      <a:lnTo>
                        <a:pt x="1569" y="389"/>
                      </a:lnTo>
                      <a:lnTo>
                        <a:pt x="1552" y="358"/>
                      </a:lnTo>
                      <a:lnTo>
                        <a:pt x="1529" y="328"/>
                      </a:lnTo>
                      <a:lnTo>
                        <a:pt x="1503" y="302"/>
                      </a:lnTo>
                      <a:lnTo>
                        <a:pt x="1474" y="279"/>
                      </a:lnTo>
                      <a:lnTo>
                        <a:pt x="1442" y="261"/>
                      </a:lnTo>
                      <a:lnTo>
                        <a:pt x="1407" y="248"/>
                      </a:lnTo>
                      <a:lnTo>
                        <a:pt x="1370" y="239"/>
                      </a:lnTo>
                      <a:lnTo>
                        <a:pt x="1331" y="237"/>
                      </a:lnTo>
                      <a:close/>
                      <a:moveTo>
                        <a:pt x="1331" y="0"/>
                      </a:moveTo>
                      <a:lnTo>
                        <a:pt x="1384" y="2"/>
                      </a:lnTo>
                      <a:lnTo>
                        <a:pt x="1437" y="10"/>
                      </a:lnTo>
                      <a:lnTo>
                        <a:pt x="1487" y="25"/>
                      </a:lnTo>
                      <a:lnTo>
                        <a:pt x="1534" y="43"/>
                      </a:lnTo>
                      <a:lnTo>
                        <a:pt x="1579" y="66"/>
                      </a:lnTo>
                      <a:lnTo>
                        <a:pt x="1622" y="94"/>
                      </a:lnTo>
                      <a:lnTo>
                        <a:pt x="1661" y="125"/>
                      </a:lnTo>
                      <a:lnTo>
                        <a:pt x="1698" y="160"/>
                      </a:lnTo>
                      <a:lnTo>
                        <a:pt x="1730" y="198"/>
                      </a:lnTo>
                      <a:lnTo>
                        <a:pt x="1759" y="240"/>
                      </a:lnTo>
                      <a:lnTo>
                        <a:pt x="1782" y="286"/>
                      </a:lnTo>
                      <a:lnTo>
                        <a:pt x="1802" y="333"/>
                      </a:lnTo>
                      <a:lnTo>
                        <a:pt x="1817" y="382"/>
                      </a:lnTo>
                      <a:lnTo>
                        <a:pt x="3265" y="382"/>
                      </a:lnTo>
                      <a:lnTo>
                        <a:pt x="3293" y="385"/>
                      </a:lnTo>
                      <a:lnTo>
                        <a:pt x="3317" y="395"/>
                      </a:lnTo>
                      <a:lnTo>
                        <a:pt x="3340" y="408"/>
                      </a:lnTo>
                      <a:lnTo>
                        <a:pt x="3358" y="426"/>
                      </a:lnTo>
                      <a:lnTo>
                        <a:pt x="3372" y="448"/>
                      </a:lnTo>
                      <a:lnTo>
                        <a:pt x="3381" y="474"/>
                      </a:lnTo>
                      <a:lnTo>
                        <a:pt x="3384" y="500"/>
                      </a:lnTo>
                      <a:lnTo>
                        <a:pt x="3381" y="528"/>
                      </a:lnTo>
                      <a:lnTo>
                        <a:pt x="3372" y="553"/>
                      </a:lnTo>
                      <a:lnTo>
                        <a:pt x="3358" y="575"/>
                      </a:lnTo>
                      <a:lnTo>
                        <a:pt x="3340" y="594"/>
                      </a:lnTo>
                      <a:lnTo>
                        <a:pt x="3317" y="607"/>
                      </a:lnTo>
                      <a:lnTo>
                        <a:pt x="3293" y="616"/>
                      </a:lnTo>
                      <a:lnTo>
                        <a:pt x="3265" y="619"/>
                      </a:lnTo>
                      <a:lnTo>
                        <a:pt x="1817" y="619"/>
                      </a:lnTo>
                      <a:lnTo>
                        <a:pt x="1802" y="669"/>
                      </a:lnTo>
                      <a:lnTo>
                        <a:pt x="1782" y="716"/>
                      </a:lnTo>
                      <a:lnTo>
                        <a:pt x="1759" y="761"/>
                      </a:lnTo>
                      <a:lnTo>
                        <a:pt x="1730" y="803"/>
                      </a:lnTo>
                      <a:lnTo>
                        <a:pt x="1697" y="841"/>
                      </a:lnTo>
                      <a:lnTo>
                        <a:pt x="1661" y="876"/>
                      </a:lnTo>
                      <a:lnTo>
                        <a:pt x="1622" y="908"/>
                      </a:lnTo>
                      <a:lnTo>
                        <a:pt x="1579" y="936"/>
                      </a:lnTo>
                      <a:lnTo>
                        <a:pt x="1534" y="958"/>
                      </a:lnTo>
                      <a:lnTo>
                        <a:pt x="1486" y="977"/>
                      </a:lnTo>
                      <a:lnTo>
                        <a:pt x="1437" y="991"/>
                      </a:lnTo>
                      <a:lnTo>
                        <a:pt x="1384" y="1000"/>
                      </a:lnTo>
                      <a:lnTo>
                        <a:pt x="1331" y="1002"/>
                      </a:lnTo>
                      <a:lnTo>
                        <a:pt x="1277" y="1000"/>
                      </a:lnTo>
                      <a:lnTo>
                        <a:pt x="1225" y="991"/>
                      </a:lnTo>
                      <a:lnTo>
                        <a:pt x="1175" y="977"/>
                      </a:lnTo>
                      <a:lnTo>
                        <a:pt x="1127" y="958"/>
                      </a:lnTo>
                      <a:lnTo>
                        <a:pt x="1082" y="936"/>
                      </a:lnTo>
                      <a:lnTo>
                        <a:pt x="1040" y="908"/>
                      </a:lnTo>
                      <a:lnTo>
                        <a:pt x="1000" y="876"/>
                      </a:lnTo>
                      <a:lnTo>
                        <a:pt x="964" y="841"/>
                      </a:lnTo>
                      <a:lnTo>
                        <a:pt x="931" y="803"/>
                      </a:lnTo>
                      <a:lnTo>
                        <a:pt x="903" y="761"/>
                      </a:lnTo>
                      <a:lnTo>
                        <a:pt x="879" y="716"/>
                      </a:lnTo>
                      <a:lnTo>
                        <a:pt x="859" y="669"/>
                      </a:lnTo>
                      <a:lnTo>
                        <a:pt x="845" y="619"/>
                      </a:lnTo>
                      <a:lnTo>
                        <a:pt x="119" y="619"/>
                      </a:lnTo>
                      <a:lnTo>
                        <a:pt x="92" y="616"/>
                      </a:lnTo>
                      <a:lnTo>
                        <a:pt x="67" y="607"/>
                      </a:lnTo>
                      <a:lnTo>
                        <a:pt x="45" y="594"/>
                      </a:lnTo>
                      <a:lnTo>
                        <a:pt x="27" y="575"/>
                      </a:lnTo>
                      <a:lnTo>
                        <a:pt x="12" y="553"/>
                      </a:lnTo>
                      <a:lnTo>
                        <a:pt x="3" y="528"/>
                      </a:lnTo>
                      <a:lnTo>
                        <a:pt x="0" y="500"/>
                      </a:lnTo>
                      <a:lnTo>
                        <a:pt x="3" y="474"/>
                      </a:lnTo>
                      <a:lnTo>
                        <a:pt x="12" y="449"/>
                      </a:lnTo>
                      <a:lnTo>
                        <a:pt x="26" y="426"/>
                      </a:lnTo>
                      <a:lnTo>
                        <a:pt x="44" y="408"/>
                      </a:lnTo>
                      <a:lnTo>
                        <a:pt x="67" y="395"/>
                      </a:lnTo>
                      <a:lnTo>
                        <a:pt x="91" y="385"/>
                      </a:lnTo>
                      <a:lnTo>
                        <a:pt x="119" y="382"/>
                      </a:lnTo>
                      <a:lnTo>
                        <a:pt x="845" y="382"/>
                      </a:lnTo>
                      <a:lnTo>
                        <a:pt x="859" y="333"/>
                      </a:lnTo>
                      <a:lnTo>
                        <a:pt x="879" y="286"/>
                      </a:lnTo>
                      <a:lnTo>
                        <a:pt x="903" y="240"/>
                      </a:lnTo>
                      <a:lnTo>
                        <a:pt x="932" y="198"/>
                      </a:lnTo>
                      <a:lnTo>
                        <a:pt x="964" y="160"/>
                      </a:lnTo>
                      <a:lnTo>
                        <a:pt x="1000" y="125"/>
                      </a:lnTo>
                      <a:lnTo>
                        <a:pt x="1040" y="94"/>
                      </a:lnTo>
                      <a:lnTo>
                        <a:pt x="1082" y="66"/>
                      </a:lnTo>
                      <a:lnTo>
                        <a:pt x="1127" y="43"/>
                      </a:lnTo>
                      <a:lnTo>
                        <a:pt x="1175" y="25"/>
                      </a:lnTo>
                      <a:lnTo>
                        <a:pt x="1225" y="10"/>
                      </a:lnTo>
                      <a:lnTo>
                        <a:pt x="1277" y="2"/>
                      </a:lnTo>
                      <a:lnTo>
                        <a:pt x="1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</p:grpSp>
        </p:grpSp>
      </p:grpSp>
      <p:sp>
        <p:nvSpPr>
          <p:cNvPr id="190" name="Google Shape;190;p16">
            <a:hlinkClick r:id="rId4"/>
          </p:cNvPr>
          <p:cNvSpPr/>
          <p:nvPr/>
        </p:nvSpPr>
        <p:spPr>
          <a:xfrm>
            <a:off x="2219195" y="2649775"/>
            <a:ext cx="2446304" cy="12188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1155CC"/>
                </a:solidFill>
                <a:latin typeface="Arial"/>
              </a:rPr>
              <a:t>Blaugranes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/>
          <p:nvPr/>
        </p:nvSpPr>
        <p:spPr>
          <a:xfrm>
            <a:off x="838199" y="591126"/>
            <a:ext cx="1051560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Final MVP</a:t>
            </a:r>
            <a:endParaRPr sz="4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97" name="Google Shape;197;p17"/>
          <p:cNvGrpSpPr/>
          <p:nvPr/>
        </p:nvGrpSpPr>
        <p:grpSpPr>
          <a:xfrm>
            <a:off x="8845015" y="2140374"/>
            <a:ext cx="2508785" cy="1596839"/>
            <a:chOff x="8845015" y="2140374"/>
            <a:chExt cx="2508785" cy="1596839"/>
          </a:xfrm>
        </p:grpSpPr>
        <p:sp>
          <p:nvSpPr>
            <p:cNvPr id="198" name="Google Shape;198;p17"/>
            <p:cNvSpPr/>
            <p:nvPr/>
          </p:nvSpPr>
          <p:spPr>
            <a:xfrm>
              <a:off x="9897573" y="2140374"/>
              <a:ext cx="403669" cy="450034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</a:t>
              </a:r>
              <a:endParaRPr b="1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99" name="Google Shape;199;p17"/>
            <p:cNvSpPr txBox="1"/>
            <p:nvPr/>
          </p:nvSpPr>
          <p:spPr>
            <a:xfrm>
              <a:off x="8845015" y="2774303"/>
              <a:ext cx="250878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Is it Doable?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8845015" y="3090882"/>
              <a:ext cx="250878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/>
                <a:t>Yes</a:t>
              </a:r>
              <a:endParaRPr sz="1800"/>
            </a:p>
          </p:txBody>
        </p:sp>
      </p:grpSp>
      <p:grpSp>
        <p:nvGrpSpPr>
          <p:cNvPr id="201" name="Google Shape;201;p17"/>
          <p:cNvGrpSpPr/>
          <p:nvPr/>
        </p:nvGrpSpPr>
        <p:grpSpPr>
          <a:xfrm>
            <a:off x="8845015" y="4288271"/>
            <a:ext cx="2508910" cy="2120800"/>
            <a:chOff x="8845015" y="4288271"/>
            <a:chExt cx="2508910" cy="2120800"/>
          </a:xfrm>
        </p:grpSpPr>
        <p:sp>
          <p:nvSpPr>
            <p:cNvPr id="202" name="Google Shape;202;p17"/>
            <p:cNvSpPr/>
            <p:nvPr/>
          </p:nvSpPr>
          <p:spPr>
            <a:xfrm>
              <a:off x="9897573" y="4288271"/>
              <a:ext cx="403669" cy="450034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</a:t>
              </a:r>
              <a:endParaRPr b="1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03" name="Google Shape;203;p17"/>
            <p:cNvSpPr txBox="1"/>
            <p:nvPr/>
          </p:nvSpPr>
          <p:spPr>
            <a:xfrm>
              <a:off x="8845015" y="4922200"/>
              <a:ext cx="250878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Help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8845025" y="5238771"/>
              <a:ext cx="2508900" cy="117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8A8A8A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We  are looking for Programmers are welcome to help us.</a:t>
              </a:r>
              <a:endParaRPr sz="1800"/>
            </a:p>
          </p:txBody>
        </p:sp>
      </p:grpSp>
      <p:grpSp>
        <p:nvGrpSpPr>
          <p:cNvPr id="205" name="Google Shape;205;p17"/>
          <p:cNvGrpSpPr/>
          <p:nvPr/>
        </p:nvGrpSpPr>
        <p:grpSpPr>
          <a:xfrm>
            <a:off x="838197" y="2140374"/>
            <a:ext cx="2508903" cy="2023301"/>
            <a:chOff x="838197" y="2140374"/>
            <a:chExt cx="2508903" cy="2023301"/>
          </a:xfrm>
        </p:grpSpPr>
        <p:sp>
          <p:nvSpPr>
            <p:cNvPr id="206" name="Google Shape;206;p17"/>
            <p:cNvSpPr/>
            <p:nvPr/>
          </p:nvSpPr>
          <p:spPr>
            <a:xfrm>
              <a:off x="1890755" y="2140374"/>
              <a:ext cx="403669" cy="450034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</a:t>
              </a:r>
              <a:endParaRPr b="1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07" name="Google Shape;207;p17"/>
            <p:cNvSpPr txBox="1"/>
            <p:nvPr/>
          </p:nvSpPr>
          <p:spPr>
            <a:xfrm>
              <a:off x="838197" y="2774303"/>
              <a:ext cx="250878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GOAL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838200" y="3090875"/>
              <a:ext cx="2508900" cy="107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8A8A8A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Fully functional website with </a:t>
              </a:r>
              <a:r>
                <a:rPr lang="en-US" sz="1800">
                  <a:solidFill>
                    <a:srgbClr val="8A8A8A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Updating timeline</a:t>
              </a:r>
              <a:endParaRPr sz="1800">
                <a:solidFill>
                  <a:srgbClr val="8A8A8A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209" name="Google Shape;209;p17"/>
          <p:cNvGrpSpPr/>
          <p:nvPr/>
        </p:nvGrpSpPr>
        <p:grpSpPr>
          <a:xfrm>
            <a:off x="838203" y="4436502"/>
            <a:ext cx="2508785" cy="1972701"/>
            <a:chOff x="838197" y="4399754"/>
            <a:chExt cx="2508785" cy="1485356"/>
          </a:xfrm>
        </p:grpSpPr>
        <p:sp>
          <p:nvSpPr>
            <p:cNvPr id="210" name="Google Shape;210;p17"/>
            <p:cNvSpPr/>
            <p:nvPr/>
          </p:nvSpPr>
          <p:spPr>
            <a:xfrm>
              <a:off x="1890744" y="4399754"/>
              <a:ext cx="403674" cy="338546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b="1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11" name="Google Shape;211;p17"/>
            <p:cNvSpPr txBox="1"/>
            <p:nvPr/>
          </p:nvSpPr>
          <p:spPr>
            <a:xfrm>
              <a:off x="838197" y="4922200"/>
              <a:ext cx="250878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Barriers to success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838197" y="5238779"/>
              <a:ext cx="250878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8A8A8A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Lack  of  programming skills</a:t>
              </a:r>
              <a:endParaRPr sz="1800"/>
            </a:p>
          </p:txBody>
        </p:sp>
      </p:grpSp>
      <p:sp>
        <p:nvSpPr>
          <p:cNvPr id="213" name="Google Shape;213;p17"/>
          <p:cNvSpPr/>
          <p:nvPr/>
        </p:nvSpPr>
        <p:spPr>
          <a:xfrm>
            <a:off x="4228717" y="1987901"/>
            <a:ext cx="1827945" cy="2037894"/>
          </a:xfrm>
          <a:custGeom>
            <a:rect b="b" l="l" r="r" t="t"/>
            <a:pathLst>
              <a:path extrusionOk="0" h="1293" w="1160">
                <a:moveTo>
                  <a:pt x="0" y="434"/>
                </a:moveTo>
                <a:cubicBezTo>
                  <a:pt x="0" y="859"/>
                  <a:pt x="0" y="859"/>
                  <a:pt x="0" y="859"/>
                </a:cubicBezTo>
                <a:cubicBezTo>
                  <a:pt x="0" y="935"/>
                  <a:pt x="40" y="1005"/>
                  <a:pt x="106" y="1043"/>
                </a:cubicBezTo>
                <a:cubicBezTo>
                  <a:pt x="474" y="1255"/>
                  <a:pt x="474" y="1255"/>
                  <a:pt x="474" y="1255"/>
                </a:cubicBezTo>
                <a:cubicBezTo>
                  <a:pt x="540" y="1293"/>
                  <a:pt x="620" y="1293"/>
                  <a:pt x="686" y="1255"/>
                </a:cubicBezTo>
                <a:cubicBezTo>
                  <a:pt x="1054" y="1043"/>
                  <a:pt x="1054" y="1043"/>
                  <a:pt x="1054" y="1043"/>
                </a:cubicBezTo>
                <a:cubicBezTo>
                  <a:pt x="1120" y="1005"/>
                  <a:pt x="1160" y="935"/>
                  <a:pt x="1160" y="859"/>
                </a:cubicBezTo>
                <a:cubicBezTo>
                  <a:pt x="1160" y="434"/>
                  <a:pt x="1160" y="434"/>
                  <a:pt x="1160" y="434"/>
                </a:cubicBezTo>
                <a:cubicBezTo>
                  <a:pt x="1160" y="358"/>
                  <a:pt x="1120" y="289"/>
                  <a:pt x="1054" y="251"/>
                </a:cubicBezTo>
                <a:cubicBezTo>
                  <a:pt x="686" y="38"/>
                  <a:pt x="686" y="38"/>
                  <a:pt x="686" y="38"/>
                </a:cubicBezTo>
                <a:cubicBezTo>
                  <a:pt x="620" y="0"/>
                  <a:pt x="540" y="0"/>
                  <a:pt x="474" y="38"/>
                </a:cubicBezTo>
                <a:cubicBezTo>
                  <a:pt x="106" y="251"/>
                  <a:pt x="106" y="251"/>
                  <a:pt x="106" y="251"/>
                </a:cubicBezTo>
                <a:cubicBezTo>
                  <a:pt x="40" y="289"/>
                  <a:pt x="0" y="358"/>
                  <a:pt x="0" y="43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            				</a:t>
            </a:r>
            <a:r>
              <a:rPr b="1" lang="en-US"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60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14" name="Google Shape;214;p17"/>
          <p:cNvSpPr/>
          <p:nvPr/>
        </p:nvSpPr>
        <p:spPr>
          <a:xfrm>
            <a:off x="6135338" y="1987901"/>
            <a:ext cx="1827945" cy="2037893"/>
          </a:xfrm>
          <a:custGeom>
            <a:rect b="b" l="l" r="r" t="t"/>
            <a:pathLst>
              <a:path extrusionOk="0" h="1293" w="1160">
                <a:moveTo>
                  <a:pt x="0" y="434"/>
                </a:moveTo>
                <a:cubicBezTo>
                  <a:pt x="0" y="859"/>
                  <a:pt x="0" y="859"/>
                  <a:pt x="0" y="859"/>
                </a:cubicBezTo>
                <a:cubicBezTo>
                  <a:pt x="0" y="935"/>
                  <a:pt x="40" y="1005"/>
                  <a:pt x="106" y="1043"/>
                </a:cubicBezTo>
                <a:cubicBezTo>
                  <a:pt x="474" y="1255"/>
                  <a:pt x="474" y="1255"/>
                  <a:pt x="474" y="1255"/>
                </a:cubicBezTo>
                <a:cubicBezTo>
                  <a:pt x="540" y="1293"/>
                  <a:pt x="620" y="1293"/>
                  <a:pt x="686" y="1255"/>
                </a:cubicBezTo>
                <a:cubicBezTo>
                  <a:pt x="1054" y="1043"/>
                  <a:pt x="1054" y="1043"/>
                  <a:pt x="1054" y="1043"/>
                </a:cubicBezTo>
                <a:cubicBezTo>
                  <a:pt x="1120" y="1005"/>
                  <a:pt x="1160" y="935"/>
                  <a:pt x="1160" y="859"/>
                </a:cubicBezTo>
                <a:cubicBezTo>
                  <a:pt x="1160" y="434"/>
                  <a:pt x="1160" y="434"/>
                  <a:pt x="1160" y="434"/>
                </a:cubicBezTo>
                <a:cubicBezTo>
                  <a:pt x="1160" y="358"/>
                  <a:pt x="1120" y="289"/>
                  <a:pt x="1054" y="251"/>
                </a:cubicBezTo>
                <a:cubicBezTo>
                  <a:pt x="686" y="38"/>
                  <a:pt x="686" y="38"/>
                  <a:pt x="686" y="38"/>
                </a:cubicBezTo>
                <a:cubicBezTo>
                  <a:pt x="620" y="0"/>
                  <a:pt x="540" y="0"/>
                  <a:pt x="474" y="38"/>
                </a:cubicBezTo>
                <a:cubicBezTo>
                  <a:pt x="106" y="251"/>
                  <a:pt x="106" y="251"/>
                  <a:pt x="106" y="251"/>
                </a:cubicBezTo>
                <a:cubicBezTo>
                  <a:pt x="40" y="289"/>
                  <a:pt x="0" y="358"/>
                  <a:pt x="0" y="43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						</a:t>
            </a:r>
            <a:r>
              <a:rPr b="1" lang="en-US"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60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15" name="Google Shape;215;p17"/>
          <p:cNvSpPr/>
          <p:nvPr/>
        </p:nvSpPr>
        <p:spPr>
          <a:xfrm>
            <a:off x="6135338" y="4076619"/>
            <a:ext cx="1827945" cy="2037893"/>
          </a:xfrm>
          <a:custGeom>
            <a:rect b="b" l="l" r="r" t="t"/>
            <a:pathLst>
              <a:path extrusionOk="0" h="1293" w="1160">
                <a:moveTo>
                  <a:pt x="0" y="434"/>
                </a:moveTo>
                <a:cubicBezTo>
                  <a:pt x="0" y="859"/>
                  <a:pt x="0" y="859"/>
                  <a:pt x="0" y="859"/>
                </a:cubicBezTo>
                <a:cubicBezTo>
                  <a:pt x="0" y="935"/>
                  <a:pt x="40" y="1005"/>
                  <a:pt x="106" y="1043"/>
                </a:cubicBezTo>
                <a:cubicBezTo>
                  <a:pt x="474" y="1255"/>
                  <a:pt x="474" y="1255"/>
                  <a:pt x="474" y="1255"/>
                </a:cubicBezTo>
                <a:cubicBezTo>
                  <a:pt x="540" y="1293"/>
                  <a:pt x="620" y="1293"/>
                  <a:pt x="686" y="1255"/>
                </a:cubicBezTo>
                <a:cubicBezTo>
                  <a:pt x="1054" y="1043"/>
                  <a:pt x="1054" y="1043"/>
                  <a:pt x="1054" y="1043"/>
                </a:cubicBezTo>
                <a:cubicBezTo>
                  <a:pt x="1120" y="1005"/>
                  <a:pt x="1160" y="935"/>
                  <a:pt x="1160" y="859"/>
                </a:cubicBezTo>
                <a:cubicBezTo>
                  <a:pt x="1160" y="434"/>
                  <a:pt x="1160" y="434"/>
                  <a:pt x="1160" y="434"/>
                </a:cubicBezTo>
                <a:cubicBezTo>
                  <a:pt x="1160" y="358"/>
                  <a:pt x="1120" y="289"/>
                  <a:pt x="1054" y="251"/>
                </a:cubicBezTo>
                <a:cubicBezTo>
                  <a:pt x="686" y="38"/>
                  <a:pt x="686" y="38"/>
                  <a:pt x="686" y="38"/>
                </a:cubicBezTo>
                <a:cubicBezTo>
                  <a:pt x="620" y="0"/>
                  <a:pt x="540" y="0"/>
                  <a:pt x="474" y="38"/>
                </a:cubicBezTo>
                <a:cubicBezTo>
                  <a:pt x="106" y="251"/>
                  <a:pt x="106" y="251"/>
                  <a:pt x="106" y="251"/>
                </a:cubicBezTo>
                <a:cubicBezTo>
                  <a:pt x="40" y="289"/>
                  <a:pt x="0" y="358"/>
                  <a:pt x="0" y="43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				</a:t>
            </a:r>
            <a:endParaRPr sz="1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 </a:t>
            </a:r>
            <a:r>
              <a:rPr b="1" lang="en-US"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60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16" name="Google Shape;216;p17"/>
          <p:cNvSpPr/>
          <p:nvPr/>
        </p:nvSpPr>
        <p:spPr>
          <a:xfrm>
            <a:off x="4228717" y="4076619"/>
            <a:ext cx="1827945" cy="2037893"/>
          </a:xfrm>
          <a:custGeom>
            <a:rect b="b" l="l" r="r" t="t"/>
            <a:pathLst>
              <a:path extrusionOk="0" h="1293" w="1160">
                <a:moveTo>
                  <a:pt x="0" y="434"/>
                </a:moveTo>
                <a:cubicBezTo>
                  <a:pt x="0" y="859"/>
                  <a:pt x="0" y="859"/>
                  <a:pt x="0" y="859"/>
                </a:cubicBezTo>
                <a:cubicBezTo>
                  <a:pt x="0" y="935"/>
                  <a:pt x="40" y="1005"/>
                  <a:pt x="106" y="1043"/>
                </a:cubicBezTo>
                <a:cubicBezTo>
                  <a:pt x="474" y="1255"/>
                  <a:pt x="474" y="1255"/>
                  <a:pt x="474" y="1255"/>
                </a:cubicBezTo>
                <a:cubicBezTo>
                  <a:pt x="540" y="1293"/>
                  <a:pt x="620" y="1293"/>
                  <a:pt x="686" y="1255"/>
                </a:cubicBezTo>
                <a:cubicBezTo>
                  <a:pt x="1054" y="1043"/>
                  <a:pt x="1054" y="1043"/>
                  <a:pt x="1054" y="1043"/>
                </a:cubicBezTo>
                <a:cubicBezTo>
                  <a:pt x="1120" y="1005"/>
                  <a:pt x="1160" y="935"/>
                  <a:pt x="1160" y="859"/>
                </a:cubicBezTo>
                <a:cubicBezTo>
                  <a:pt x="1160" y="434"/>
                  <a:pt x="1160" y="434"/>
                  <a:pt x="1160" y="434"/>
                </a:cubicBezTo>
                <a:cubicBezTo>
                  <a:pt x="1160" y="358"/>
                  <a:pt x="1120" y="289"/>
                  <a:pt x="1054" y="251"/>
                </a:cubicBezTo>
                <a:cubicBezTo>
                  <a:pt x="686" y="38"/>
                  <a:pt x="686" y="38"/>
                  <a:pt x="686" y="38"/>
                </a:cubicBezTo>
                <a:cubicBezTo>
                  <a:pt x="620" y="0"/>
                  <a:pt x="540" y="0"/>
                  <a:pt x="474" y="38"/>
                </a:cubicBezTo>
                <a:cubicBezTo>
                  <a:pt x="106" y="251"/>
                  <a:pt x="106" y="251"/>
                  <a:pt x="106" y="251"/>
                </a:cubicBezTo>
                <a:cubicBezTo>
                  <a:pt x="40" y="289"/>
                  <a:pt x="0" y="358"/>
                  <a:pt x="0" y="43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							  </a:t>
            </a:r>
            <a:r>
              <a:rPr b="1" lang="en-US"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60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8"/>
          <p:cNvSpPr txBox="1"/>
          <p:nvPr/>
        </p:nvSpPr>
        <p:spPr>
          <a:xfrm>
            <a:off x="367400" y="1149925"/>
            <a:ext cx="11593200" cy="55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•</a:t>
            </a:r>
            <a:r>
              <a:rPr i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did you feel about this milestone? What did you like about it? What did you dislike?</a:t>
            </a:r>
            <a:endParaRPr i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-It helped us differentiate between imagination outcomes and actual outcomes.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•</a:t>
            </a:r>
            <a:r>
              <a:rPr i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did you learn about yourself as you collaborated and worked through this milestone?</a:t>
            </a:r>
            <a:endParaRPr i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-We learned about individual skills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2800">
                <a:solidFill>
                  <a:schemeClr val="dk1"/>
                </a:solidFill>
              </a:rPr>
              <a:t>•</a:t>
            </a:r>
            <a:r>
              <a:rPr i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will you use what you have learned going forward?</a:t>
            </a:r>
            <a:endParaRPr i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-Each team member will focus on specific tasks for accuracy and efficiency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2800">
                <a:solidFill>
                  <a:schemeClr val="dk1"/>
                </a:solidFill>
              </a:rPr>
              <a:t>•</a:t>
            </a:r>
            <a:r>
              <a:rPr i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“stuff &amp; things” related to this milestone would you want help with?</a:t>
            </a:r>
            <a:endParaRPr i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-Programming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23" name="Google Shape;223;p18"/>
          <p:cNvSpPr/>
          <p:nvPr/>
        </p:nvSpPr>
        <p:spPr>
          <a:xfrm>
            <a:off x="566050" y="367375"/>
            <a:ext cx="5529948" cy="6531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00000"/>
                </a:solidFill>
                <a:latin typeface="Arial"/>
              </a:rPr>
              <a:t>Group Reflection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19"/>
          <p:cNvGrpSpPr/>
          <p:nvPr/>
        </p:nvGrpSpPr>
        <p:grpSpPr>
          <a:xfrm>
            <a:off x="1968230" y="-1106088"/>
            <a:ext cx="8255540" cy="9068500"/>
            <a:chOff x="1759817" y="-1335024"/>
            <a:chExt cx="8672366" cy="9526372"/>
          </a:xfrm>
        </p:grpSpPr>
        <p:sp>
          <p:nvSpPr>
            <p:cNvPr id="229" name="Google Shape;229;p19"/>
            <p:cNvSpPr/>
            <p:nvPr/>
          </p:nvSpPr>
          <p:spPr>
            <a:xfrm>
              <a:off x="2502966" y="-517991"/>
              <a:ext cx="7186069" cy="7893713"/>
            </a:xfrm>
            <a:custGeom>
              <a:rect b="b" l="l" r="r" t="t"/>
              <a:pathLst>
                <a:path extrusionOk="0" h="9401454" w="8558646">
                  <a:moveTo>
                    <a:pt x="4279323" y="861769"/>
                  </a:moveTo>
                  <a:cubicBezTo>
                    <a:pt x="4059391" y="861769"/>
                    <a:pt x="3839460" y="919022"/>
                    <a:pt x="3640617" y="1033528"/>
                  </a:cubicBezTo>
                  <a:cubicBezTo>
                    <a:pt x="1423221" y="2317198"/>
                    <a:pt x="1423221" y="2317198"/>
                    <a:pt x="1423221" y="2317198"/>
                  </a:cubicBezTo>
                  <a:cubicBezTo>
                    <a:pt x="1025535" y="2546210"/>
                    <a:pt x="784514" y="2962047"/>
                    <a:pt x="784514" y="3420070"/>
                  </a:cubicBezTo>
                  <a:cubicBezTo>
                    <a:pt x="784514" y="5981384"/>
                    <a:pt x="784514" y="5981384"/>
                    <a:pt x="784514" y="5981384"/>
                  </a:cubicBezTo>
                  <a:cubicBezTo>
                    <a:pt x="784514" y="6439408"/>
                    <a:pt x="1025535" y="6861271"/>
                    <a:pt x="1423221" y="7090283"/>
                  </a:cubicBezTo>
                  <a:cubicBezTo>
                    <a:pt x="3640617" y="8367927"/>
                    <a:pt x="3640617" y="8367927"/>
                    <a:pt x="3640617" y="8367927"/>
                  </a:cubicBezTo>
                  <a:cubicBezTo>
                    <a:pt x="4038302" y="8596938"/>
                    <a:pt x="4520344" y="8596938"/>
                    <a:pt x="4918030" y="8367927"/>
                  </a:cubicBezTo>
                  <a:cubicBezTo>
                    <a:pt x="7135425" y="7090283"/>
                    <a:pt x="7135425" y="7090283"/>
                    <a:pt x="7135425" y="7090283"/>
                  </a:cubicBezTo>
                  <a:cubicBezTo>
                    <a:pt x="7533111" y="6861271"/>
                    <a:pt x="7774132" y="6439408"/>
                    <a:pt x="7774132" y="5981384"/>
                  </a:cubicBezTo>
                  <a:cubicBezTo>
                    <a:pt x="7774132" y="3420070"/>
                    <a:pt x="7774132" y="3420070"/>
                    <a:pt x="7774132" y="3420070"/>
                  </a:cubicBezTo>
                  <a:cubicBezTo>
                    <a:pt x="7774132" y="2962047"/>
                    <a:pt x="7533111" y="2546210"/>
                    <a:pt x="7135425" y="2317198"/>
                  </a:cubicBezTo>
                  <a:cubicBezTo>
                    <a:pt x="4918030" y="1033528"/>
                    <a:pt x="4918030" y="1033528"/>
                    <a:pt x="4918030" y="1033528"/>
                  </a:cubicBezTo>
                  <a:cubicBezTo>
                    <a:pt x="4719187" y="919022"/>
                    <a:pt x="4499255" y="861769"/>
                    <a:pt x="4279323" y="861769"/>
                  </a:cubicBezTo>
                  <a:close/>
                  <a:moveTo>
                    <a:pt x="4279323" y="0"/>
                  </a:moveTo>
                  <a:cubicBezTo>
                    <a:pt x="4548625" y="0"/>
                    <a:pt x="4817927" y="70105"/>
                    <a:pt x="5061406" y="210315"/>
                  </a:cubicBezTo>
                  <a:cubicBezTo>
                    <a:pt x="5061406" y="210315"/>
                    <a:pt x="5061406" y="210315"/>
                    <a:pt x="7776563" y="1782144"/>
                  </a:cubicBezTo>
                  <a:cubicBezTo>
                    <a:pt x="8263521" y="2062564"/>
                    <a:pt x="8558646" y="2571748"/>
                    <a:pt x="8558646" y="3132588"/>
                  </a:cubicBezTo>
                  <a:cubicBezTo>
                    <a:pt x="8558646" y="3132588"/>
                    <a:pt x="8558646" y="3132588"/>
                    <a:pt x="8558646" y="6268866"/>
                  </a:cubicBezTo>
                  <a:cubicBezTo>
                    <a:pt x="8558646" y="6829706"/>
                    <a:pt x="8263521" y="7346270"/>
                    <a:pt x="7776563" y="7626690"/>
                  </a:cubicBezTo>
                  <a:cubicBezTo>
                    <a:pt x="7776563" y="7626690"/>
                    <a:pt x="7776563" y="7626690"/>
                    <a:pt x="5061406" y="9191139"/>
                  </a:cubicBezTo>
                  <a:cubicBezTo>
                    <a:pt x="4574449" y="9471559"/>
                    <a:pt x="3984197" y="9471559"/>
                    <a:pt x="3497240" y="9191139"/>
                  </a:cubicBezTo>
                  <a:cubicBezTo>
                    <a:pt x="3497240" y="9191139"/>
                    <a:pt x="3497240" y="9191139"/>
                    <a:pt x="782083" y="7626690"/>
                  </a:cubicBezTo>
                  <a:cubicBezTo>
                    <a:pt x="295126" y="7346270"/>
                    <a:pt x="0" y="6829706"/>
                    <a:pt x="0" y="6268866"/>
                  </a:cubicBezTo>
                  <a:cubicBezTo>
                    <a:pt x="0" y="6268866"/>
                    <a:pt x="0" y="6268866"/>
                    <a:pt x="0" y="3132588"/>
                  </a:cubicBezTo>
                  <a:cubicBezTo>
                    <a:pt x="0" y="2571748"/>
                    <a:pt x="295126" y="2062564"/>
                    <a:pt x="782083" y="1782144"/>
                  </a:cubicBezTo>
                  <a:cubicBezTo>
                    <a:pt x="782083" y="1782144"/>
                    <a:pt x="782083" y="1782144"/>
                    <a:pt x="3497240" y="210315"/>
                  </a:cubicBezTo>
                  <a:cubicBezTo>
                    <a:pt x="3740719" y="70105"/>
                    <a:pt x="4010021" y="0"/>
                    <a:pt x="4279323" y="0"/>
                  </a:cubicBezTo>
                  <a:close/>
                </a:path>
              </a:pathLst>
            </a:custGeom>
            <a:solidFill>
              <a:schemeClr val="accent1">
                <a:alpha val="8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1759817" y="-1335024"/>
              <a:ext cx="8672366" cy="9526372"/>
            </a:xfrm>
            <a:custGeom>
              <a:rect b="b" l="l" r="r" t="t"/>
              <a:pathLst>
                <a:path extrusionOk="0" h="11345960" w="10328834">
                  <a:moveTo>
                    <a:pt x="5164418" y="862607"/>
                  </a:moveTo>
                  <a:cubicBezTo>
                    <a:pt x="4888786" y="862607"/>
                    <a:pt x="4613154" y="934360"/>
                    <a:pt x="4363952" y="1077865"/>
                  </a:cubicBezTo>
                  <a:cubicBezTo>
                    <a:pt x="1584979" y="2686638"/>
                    <a:pt x="1584979" y="2686638"/>
                    <a:pt x="1584979" y="2686638"/>
                  </a:cubicBezTo>
                  <a:cubicBezTo>
                    <a:pt x="1086576" y="2973649"/>
                    <a:pt x="784514" y="3494800"/>
                    <a:pt x="784514" y="4068822"/>
                  </a:cubicBezTo>
                  <a:cubicBezTo>
                    <a:pt x="784514" y="7278814"/>
                    <a:pt x="784514" y="7278814"/>
                    <a:pt x="784514" y="7278814"/>
                  </a:cubicBezTo>
                  <a:cubicBezTo>
                    <a:pt x="784514" y="7852836"/>
                    <a:pt x="1086576" y="8381541"/>
                    <a:pt x="1584979" y="8668552"/>
                  </a:cubicBezTo>
                  <a:cubicBezTo>
                    <a:pt x="4363952" y="10269771"/>
                    <a:pt x="4363952" y="10269771"/>
                    <a:pt x="4363952" y="10269771"/>
                  </a:cubicBezTo>
                  <a:cubicBezTo>
                    <a:pt x="4862355" y="10556782"/>
                    <a:pt x="5466480" y="10556782"/>
                    <a:pt x="5964882" y="10269771"/>
                  </a:cubicBezTo>
                  <a:cubicBezTo>
                    <a:pt x="8743855" y="8668552"/>
                    <a:pt x="8743855" y="8668552"/>
                    <a:pt x="8743855" y="8668552"/>
                  </a:cubicBezTo>
                  <a:cubicBezTo>
                    <a:pt x="9242258" y="8381541"/>
                    <a:pt x="9544320" y="7852836"/>
                    <a:pt x="9544320" y="7278814"/>
                  </a:cubicBezTo>
                  <a:cubicBezTo>
                    <a:pt x="9544320" y="4068822"/>
                    <a:pt x="9544320" y="4068822"/>
                    <a:pt x="9544320" y="4068822"/>
                  </a:cubicBezTo>
                  <a:cubicBezTo>
                    <a:pt x="9544320" y="3494800"/>
                    <a:pt x="9242258" y="2973649"/>
                    <a:pt x="8743855" y="2686638"/>
                  </a:cubicBezTo>
                  <a:cubicBezTo>
                    <a:pt x="5964882" y="1077865"/>
                    <a:pt x="5964882" y="1077865"/>
                    <a:pt x="5964882" y="1077865"/>
                  </a:cubicBezTo>
                  <a:cubicBezTo>
                    <a:pt x="5715681" y="934360"/>
                    <a:pt x="5440049" y="862607"/>
                    <a:pt x="5164418" y="862607"/>
                  </a:cubicBezTo>
                  <a:close/>
                  <a:moveTo>
                    <a:pt x="5164417" y="0"/>
                  </a:moveTo>
                  <a:cubicBezTo>
                    <a:pt x="5489419" y="0"/>
                    <a:pt x="5814421" y="84605"/>
                    <a:pt x="6108259" y="253815"/>
                  </a:cubicBezTo>
                  <a:cubicBezTo>
                    <a:pt x="6108259" y="253815"/>
                    <a:pt x="6108259" y="253815"/>
                    <a:pt x="9384992" y="2150745"/>
                  </a:cubicBezTo>
                  <a:cubicBezTo>
                    <a:pt x="9972667" y="2489165"/>
                    <a:pt x="10328834" y="3103663"/>
                    <a:pt x="10328834" y="3780502"/>
                  </a:cubicBezTo>
                  <a:cubicBezTo>
                    <a:pt x="10328834" y="3780502"/>
                    <a:pt x="10328834" y="3780502"/>
                    <a:pt x="10328834" y="7565458"/>
                  </a:cubicBezTo>
                  <a:cubicBezTo>
                    <a:pt x="10328834" y="8242297"/>
                    <a:pt x="9972667" y="8865701"/>
                    <a:pt x="9384992" y="9204121"/>
                  </a:cubicBezTo>
                  <a:cubicBezTo>
                    <a:pt x="9384992" y="9204121"/>
                    <a:pt x="9384992" y="9204121"/>
                    <a:pt x="6108259" y="11092145"/>
                  </a:cubicBezTo>
                  <a:cubicBezTo>
                    <a:pt x="5520584" y="11430565"/>
                    <a:pt x="4808251" y="11430565"/>
                    <a:pt x="4220576" y="11092145"/>
                  </a:cubicBezTo>
                  <a:cubicBezTo>
                    <a:pt x="4220576" y="11092145"/>
                    <a:pt x="4220576" y="11092145"/>
                    <a:pt x="943842" y="9204121"/>
                  </a:cubicBezTo>
                  <a:cubicBezTo>
                    <a:pt x="356167" y="8865701"/>
                    <a:pt x="0" y="8242297"/>
                    <a:pt x="0" y="7565458"/>
                  </a:cubicBezTo>
                  <a:cubicBezTo>
                    <a:pt x="0" y="7565458"/>
                    <a:pt x="0" y="7565458"/>
                    <a:pt x="0" y="3780502"/>
                  </a:cubicBezTo>
                  <a:cubicBezTo>
                    <a:pt x="0" y="3103663"/>
                    <a:pt x="356167" y="2489165"/>
                    <a:pt x="943842" y="2150745"/>
                  </a:cubicBezTo>
                  <a:cubicBezTo>
                    <a:pt x="943842" y="2150745"/>
                    <a:pt x="943842" y="2150745"/>
                    <a:pt x="4220576" y="253815"/>
                  </a:cubicBezTo>
                  <a:cubicBezTo>
                    <a:pt x="4514413" y="84605"/>
                    <a:pt x="4839415" y="0"/>
                    <a:pt x="5164417" y="0"/>
                  </a:cubicBezTo>
                  <a:close/>
                </a:path>
              </a:pathLst>
            </a:custGeom>
            <a:solidFill>
              <a:schemeClr val="accent1">
                <a:alpha val="8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3246114" y="251651"/>
              <a:ext cx="5699771" cy="6354428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232" name="Google Shape;232;p19"/>
          <p:cNvGrpSpPr/>
          <p:nvPr/>
        </p:nvGrpSpPr>
        <p:grpSpPr>
          <a:xfrm>
            <a:off x="838197" y="2824300"/>
            <a:ext cx="10515606" cy="1209131"/>
            <a:chOff x="838197" y="2858838"/>
            <a:chExt cx="10515606" cy="1209131"/>
          </a:xfrm>
        </p:grpSpPr>
        <p:sp>
          <p:nvSpPr>
            <p:cNvPr id="233" name="Google Shape;233;p19"/>
            <p:cNvSpPr txBox="1"/>
            <p:nvPr/>
          </p:nvSpPr>
          <p:spPr>
            <a:xfrm>
              <a:off x="838199" y="2858838"/>
              <a:ext cx="10515604" cy="769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400">
                  <a:solidFill>
                    <a:schemeClr val="dk2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Thank You</a:t>
              </a:r>
              <a:endParaRPr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  <p:sp>
          <p:nvSpPr>
            <p:cNvPr id="234" name="Google Shape;234;p19"/>
            <p:cNvSpPr txBox="1"/>
            <p:nvPr/>
          </p:nvSpPr>
          <p:spPr>
            <a:xfrm>
              <a:off x="838197" y="3606304"/>
              <a:ext cx="1051560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8A8A8A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For your attention!</a:t>
              </a:r>
              <a:endParaRPr sz="2400">
                <a:solidFill>
                  <a:srgbClr val="8A8A8A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pic>
        <p:nvPicPr>
          <p:cNvPr id="235" name="Google Shape;2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2600" y="4033425"/>
            <a:ext cx="4939399" cy="279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700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700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-1748289" y="2536615"/>
            <a:ext cx="6837874" cy="7623248"/>
          </a:xfrm>
          <a:custGeom>
            <a:rect b="b" l="l" r="r" t="t"/>
            <a:pathLst>
              <a:path extrusionOk="0" h="1293" w="1160">
                <a:moveTo>
                  <a:pt x="0" y="434"/>
                </a:moveTo>
                <a:cubicBezTo>
                  <a:pt x="0" y="859"/>
                  <a:pt x="0" y="859"/>
                  <a:pt x="0" y="859"/>
                </a:cubicBezTo>
                <a:cubicBezTo>
                  <a:pt x="0" y="935"/>
                  <a:pt x="40" y="1005"/>
                  <a:pt x="106" y="1043"/>
                </a:cubicBezTo>
                <a:cubicBezTo>
                  <a:pt x="474" y="1255"/>
                  <a:pt x="474" y="1255"/>
                  <a:pt x="474" y="1255"/>
                </a:cubicBezTo>
                <a:cubicBezTo>
                  <a:pt x="540" y="1293"/>
                  <a:pt x="620" y="1293"/>
                  <a:pt x="686" y="1255"/>
                </a:cubicBezTo>
                <a:cubicBezTo>
                  <a:pt x="1054" y="1043"/>
                  <a:pt x="1054" y="1043"/>
                  <a:pt x="1054" y="1043"/>
                </a:cubicBezTo>
                <a:cubicBezTo>
                  <a:pt x="1120" y="1005"/>
                  <a:pt x="1160" y="935"/>
                  <a:pt x="1160" y="859"/>
                </a:cubicBezTo>
                <a:cubicBezTo>
                  <a:pt x="1160" y="434"/>
                  <a:pt x="1160" y="434"/>
                  <a:pt x="1160" y="434"/>
                </a:cubicBezTo>
                <a:cubicBezTo>
                  <a:pt x="1160" y="358"/>
                  <a:pt x="1120" y="289"/>
                  <a:pt x="1054" y="251"/>
                </a:cubicBezTo>
                <a:cubicBezTo>
                  <a:pt x="686" y="38"/>
                  <a:pt x="686" y="38"/>
                  <a:pt x="686" y="38"/>
                </a:cubicBezTo>
                <a:cubicBezTo>
                  <a:pt x="620" y="0"/>
                  <a:pt x="540" y="0"/>
                  <a:pt x="474" y="38"/>
                </a:cubicBezTo>
                <a:cubicBezTo>
                  <a:pt x="106" y="251"/>
                  <a:pt x="106" y="251"/>
                  <a:pt x="106" y="251"/>
                </a:cubicBezTo>
                <a:cubicBezTo>
                  <a:pt x="40" y="289"/>
                  <a:pt x="0" y="358"/>
                  <a:pt x="0" y="434"/>
                </a:cubicBezTo>
              </a:path>
            </a:pathLst>
          </a:custGeom>
          <a:solidFill>
            <a:schemeClr val="lt1">
              <a:alpha val="14901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9215884" y="-2182034"/>
            <a:ext cx="6837874" cy="7623248"/>
          </a:xfrm>
          <a:custGeom>
            <a:rect b="b" l="l" r="r" t="t"/>
            <a:pathLst>
              <a:path extrusionOk="0" h="1293" w="1160">
                <a:moveTo>
                  <a:pt x="0" y="434"/>
                </a:moveTo>
                <a:cubicBezTo>
                  <a:pt x="0" y="859"/>
                  <a:pt x="0" y="859"/>
                  <a:pt x="0" y="859"/>
                </a:cubicBezTo>
                <a:cubicBezTo>
                  <a:pt x="0" y="935"/>
                  <a:pt x="40" y="1005"/>
                  <a:pt x="106" y="1043"/>
                </a:cubicBezTo>
                <a:cubicBezTo>
                  <a:pt x="474" y="1255"/>
                  <a:pt x="474" y="1255"/>
                  <a:pt x="474" y="1255"/>
                </a:cubicBezTo>
                <a:cubicBezTo>
                  <a:pt x="540" y="1293"/>
                  <a:pt x="620" y="1293"/>
                  <a:pt x="686" y="1255"/>
                </a:cubicBezTo>
                <a:cubicBezTo>
                  <a:pt x="1054" y="1043"/>
                  <a:pt x="1054" y="1043"/>
                  <a:pt x="1054" y="1043"/>
                </a:cubicBezTo>
                <a:cubicBezTo>
                  <a:pt x="1120" y="1005"/>
                  <a:pt x="1160" y="935"/>
                  <a:pt x="1160" y="859"/>
                </a:cubicBezTo>
                <a:cubicBezTo>
                  <a:pt x="1160" y="434"/>
                  <a:pt x="1160" y="434"/>
                  <a:pt x="1160" y="434"/>
                </a:cubicBezTo>
                <a:cubicBezTo>
                  <a:pt x="1160" y="358"/>
                  <a:pt x="1120" y="289"/>
                  <a:pt x="1054" y="251"/>
                </a:cubicBezTo>
                <a:cubicBezTo>
                  <a:pt x="686" y="38"/>
                  <a:pt x="686" y="38"/>
                  <a:pt x="686" y="38"/>
                </a:cubicBezTo>
                <a:cubicBezTo>
                  <a:pt x="620" y="0"/>
                  <a:pt x="540" y="0"/>
                  <a:pt x="474" y="38"/>
                </a:cubicBezTo>
                <a:cubicBezTo>
                  <a:pt x="106" y="251"/>
                  <a:pt x="106" y="251"/>
                  <a:pt x="106" y="251"/>
                </a:cubicBezTo>
                <a:cubicBezTo>
                  <a:pt x="40" y="289"/>
                  <a:pt x="0" y="358"/>
                  <a:pt x="0" y="434"/>
                </a:cubicBezTo>
              </a:path>
            </a:pathLst>
          </a:custGeom>
          <a:solidFill>
            <a:schemeClr val="lt1">
              <a:alpha val="14901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0" name="Google Shape;30;p5"/>
          <p:cNvSpPr txBox="1"/>
          <p:nvPr/>
        </p:nvSpPr>
        <p:spPr>
          <a:xfrm>
            <a:off x="838200" y="4205594"/>
            <a:ext cx="1051560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The Blaugranes</a:t>
            </a:r>
            <a:endParaRPr sz="4400">
              <a:solidFill>
                <a:srgbClr val="004F2E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31" name="Google Shape;31;p5"/>
          <p:cNvSpPr txBox="1"/>
          <p:nvPr/>
        </p:nvSpPr>
        <p:spPr>
          <a:xfrm>
            <a:off x="838200" y="4953014"/>
            <a:ext cx="10877700" cy="11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4F2E"/>
                </a:solidFill>
                <a:latin typeface="Montserrat"/>
                <a:ea typeface="Montserrat"/>
                <a:cs typeface="Montserrat"/>
                <a:sym typeface="Montserrat"/>
              </a:rPr>
              <a:t>Anirudh, Gift, Kyle, Ufuoma</a:t>
            </a:r>
            <a:endParaRPr b="1" sz="2400">
              <a:solidFill>
                <a:srgbClr val="004F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" name="Google Shape;32;p5"/>
          <p:cNvPicPr preferRelativeResize="0"/>
          <p:nvPr/>
        </p:nvPicPr>
        <p:blipFill rotWithShape="1">
          <a:blip r:embed="rId3">
            <a:alphaModFix/>
          </a:blip>
          <a:srcRect b="3314" l="0" r="0" t="3305"/>
          <a:stretch/>
        </p:blipFill>
        <p:spPr>
          <a:xfrm>
            <a:off x="4426338" y="530046"/>
            <a:ext cx="2767824" cy="3042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/>
        </p:nvSpPr>
        <p:spPr>
          <a:xfrm>
            <a:off x="755800" y="591125"/>
            <a:ext cx="4755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About Project</a:t>
            </a:r>
            <a:endParaRPr sz="4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38" name="Google Shape;38;p6"/>
          <p:cNvGrpSpPr/>
          <p:nvPr/>
        </p:nvGrpSpPr>
        <p:grpSpPr>
          <a:xfrm>
            <a:off x="838200" y="5138437"/>
            <a:ext cx="4012088" cy="450034"/>
            <a:chOff x="838200" y="5138437"/>
            <a:chExt cx="4012088" cy="450034"/>
          </a:xfrm>
        </p:grpSpPr>
        <p:sp>
          <p:nvSpPr>
            <p:cNvPr id="39" name="Google Shape;39;p6"/>
            <p:cNvSpPr txBox="1"/>
            <p:nvPr/>
          </p:nvSpPr>
          <p:spPr>
            <a:xfrm>
              <a:off x="1458411" y="5179913"/>
              <a:ext cx="3391877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Join the conversation and express your opinion</a:t>
              </a:r>
              <a:endParaRPr b="1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0" name="Google Shape;40;p6"/>
            <p:cNvGrpSpPr/>
            <p:nvPr/>
          </p:nvGrpSpPr>
          <p:grpSpPr>
            <a:xfrm>
              <a:off x="838200" y="5138437"/>
              <a:ext cx="403669" cy="450034"/>
              <a:chOff x="838200" y="5138437"/>
              <a:chExt cx="403669" cy="450034"/>
            </a:xfrm>
          </p:grpSpPr>
          <p:sp>
            <p:nvSpPr>
              <p:cNvPr id="41" name="Google Shape;41;p6"/>
              <p:cNvSpPr/>
              <p:nvPr/>
            </p:nvSpPr>
            <p:spPr>
              <a:xfrm>
                <a:off x="838200" y="5138437"/>
                <a:ext cx="403669" cy="450034"/>
              </a:xfrm>
              <a:custGeom>
                <a:rect b="b" l="l" r="r" t="t"/>
                <a:pathLst>
                  <a:path extrusionOk="0" h="1293" w="1160">
                    <a:moveTo>
                      <a:pt x="0" y="434"/>
                    </a:moveTo>
                    <a:cubicBezTo>
                      <a:pt x="0" y="859"/>
                      <a:pt x="0" y="859"/>
                      <a:pt x="0" y="859"/>
                    </a:cubicBezTo>
                    <a:cubicBezTo>
                      <a:pt x="0" y="935"/>
                      <a:pt x="40" y="1005"/>
                      <a:pt x="106" y="1043"/>
                    </a:cubicBezTo>
                    <a:cubicBezTo>
                      <a:pt x="474" y="1255"/>
                      <a:pt x="474" y="1255"/>
                      <a:pt x="474" y="1255"/>
                    </a:cubicBezTo>
                    <a:cubicBezTo>
                      <a:pt x="540" y="1293"/>
                      <a:pt x="620" y="1293"/>
                      <a:pt x="686" y="1255"/>
                    </a:cubicBezTo>
                    <a:cubicBezTo>
                      <a:pt x="1054" y="1043"/>
                      <a:pt x="1054" y="1043"/>
                      <a:pt x="1054" y="1043"/>
                    </a:cubicBezTo>
                    <a:cubicBezTo>
                      <a:pt x="1120" y="1005"/>
                      <a:pt x="1160" y="935"/>
                      <a:pt x="1160" y="859"/>
                    </a:cubicBezTo>
                    <a:cubicBezTo>
                      <a:pt x="1160" y="434"/>
                      <a:pt x="1160" y="434"/>
                      <a:pt x="1160" y="434"/>
                    </a:cubicBezTo>
                    <a:cubicBezTo>
                      <a:pt x="1160" y="358"/>
                      <a:pt x="1120" y="289"/>
                      <a:pt x="1054" y="251"/>
                    </a:cubicBezTo>
                    <a:cubicBezTo>
                      <a:pt x="686" y="38"/>
                      <a:pt x="686" y="38"/>
                      <a:pt x="686" y="38"/>
                    </a:cubicBezTo>
                    <a:cubicBezTo>
                      <a:pt x="620" y="0"/>
                      <a:pt x="540" y="0"/>
                      <a:pt x="474" y="38"/>
                    </a:cubicBezTo>
                    <a:cubicBezTo>
                      <a:pt x="106" y="251"/>
                      <a:pt x="106" y="251"/>
                      <a:pt x="106" y="251"/>
                    </a:cubicBezTo>
                    <a:cubicBezTo>
                      <a:pt x="40" y="289"/>
                      <a:pt x="0" y="358"/>
                      <a:pt x="0" y="43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  <p:sp>
            <p:nvSpPr>
              <p:cNvPr id="42" name="Google Shape;42;p6"/>
              <p:cNvSpPr/>
              <p:nvPr/>
            </p:nvSpPr>
            <p:spPr>
              <a:xfrm>
                <a:off x="933302" y="5260165"/>
                <a:ext cx="213464" cy="206578"/>
              </a:xfrm>
              <a:custGeom>
                <a:rect b="b" l="l" r="r" t="t"/>
                <a:pathLst>
                  <a:path extrusionOk="0" h="3227" w="3345">
                    <a:moveTo>
                      <a:pt x="1672" y="239"/>
                    </a:moveTo>
                    <a:lnTo>
                      <a:pt x="1665" y="239"/>
                    </a:lnTo>
                    <a:lnTo>
                      <a:pt x="1657" y="240"/>
                    </a:lnTo>
                    <a:lnTo>
                      <a:pt x="1647" y="243"/>
                    </a:lnTo>
                    <a:lnTo>
                      <a:pt x="1636" y="248"/>
                    </a:lnTo>
                    <a:lnTo>
                      <a:pt x="1626" y="255"/>
                    </a:lnTo>
                    <a:lnTo>
                      <a:pt x="1618" y="266"/>
                    </a:lnTo>
                    <a:lnTo>
                      <a:pt x="1610" y="280"/>
                    </a:lnTo>
                    <a:lnTo>
                      <a:pt x="1277" y="1099"/>
                    </a:lnTo>
                    <a:lnTo>
                      <a:pt x="1267" y="1119"/>
                    </a:lnTo>
                    <a:lnTo>
                      <a:pt x="1254" y="1136"/>
                    </a:lnTo>
                    <a:lnTo>
                      <a:pt x="1238" y="1150"/>
                    </a:lnTo>
                    <a:lnTo>
                      <a:pt x="1219" y="1162"/>
                    </a:lnTo>
                    <a:lnTo>
                      <a:pt x="1198" y="1169"/>
                    </a:lnTo>
                    <a:lnTo>
                      <a:pt x="1177" y="1173"/>
                    </a:lnTo>
                    <a:lnTo>
                      <a:pt x="298" y="1237"/>
                    </a:lnTo>
                    <a:lnTo>
                      <a:pt x="282" y="1240"/>
                    </a:lnTo>
                    <a:lnTo>
                      <a:pt x="269" y="1245"/>
                    </a:lnTo>
                    <a:lnTo>
                      <a:pt x="259" y="1252"/>
                    </a:lnTo>
                    <a:lnTo>
                      <a:pt x="252" y="1260"/>
                    </a:lnTo>
                    <a:lnTo>
                      <a:pt x="246" y="1269"/>
                    </a:lnTo>
                    <a:lnTo>
                      <a:pt x="241" y="1277"/>
                    </a:lnTo>
                    <a:lnTo>
                      <a:pt x="239" y="1283"/>
                    </a:lnTo>
                    <a:lnTo>
                      <a:pt x="237" y="1291"/>
                    </a:lnTo>
                    <a:lnTo>
                      <a:pt x="235" y="1301"/>
                    </a:lnTo>
                    <a:lnTo>
                      <a:pt x="236" y="1314"/>
                    </a:lnTo>
                    <a:lnTo>
                      <a:pt x="239" y="1328"/>
                    </a:lnTo>
                    <a:lnTo>
                      <a:pt x="248" y="1342"/>
                    </a:lnTo>
                    <a:lnTo>
                      <a:pt x="260" y="1355"/>
                    </a:lnTo>
                    <a:lnTo>
                      <a:pt x="933" y="1926"/>
                    </a:lnTo>
                    <a:lnTo>
                      <a:pt x="950" y="1941"/>
                    </a:lnTo>
                    <a:lnTo>
                      <a:pt x="962" y="1959"/>
                    </a:lnTo>
                    <a:lnTo>
                      <a:pt x="970" y="1980"/>
                    </a:lnTo>
                    <a:lnTo>
                      <a:pt x="975" y="2001"/>
                    </a:lnTo>
                    <a:lnTo>
                      <a:pt x="976" y="2023"/>
                    </a:lnTo>
                    <a:lnTo>
                      <a:pt x="972" y="2045"/>
                    </a:lnTo>
                    <a:lnTo>
                      <a:pt x="762" y="2905"/>
                    </a:lnTo>
                    <a:lnTo>
                      <a:pt x="760" y="2924"/>
                    </a:lnTo>
                    <a:lnTo>
                      <a:pt x="763" y="2944"/>
                    </a:lnTo>
                    <a:lnTo>
                      <a:pt x="773" y="2961"/>
                    </a:lnTo>
                    <a:lnTo>
                      <a:pt x="784" y="2972"/>
                    </a:lnTo>
                    <a:lnTo>
                      <a:pt x="798" y="2981"/>
                    </a:lnTo>
                    <a:lnTo>
                      <a:pt x="814" y="2986"/>
                    </a:lnTo>
                    <a:lnTo>
                      <a:pt x="830" y="2987"/>
                    </a:lnTo>
                    <a:lnTo>
                      <a:pt x="845" y="2984"/>
                    </a:lnTo>
                    <a:lnTo>
                      <a:pt x="861" y="2977"/>
                    </a:lnTo>
                    <a:lnTo>
                      <a:pt x="1610" y="2510"/>
                    </a:lnTo>
                    <a:lnTo>
                      <a:pt x="1629" y="2500"/>
                    </a:lnTo>
                    <a:lnTo>
                      <a:pt x="1651" y="2494"/>
                    </a:lnTo>
                    <a:lnTo>
                      <a:pt x="1672" y="2492"/>
                    </a:lnTo>
                    <a:lnTo>
                      <a:pt x="1693" y="2494"/>
                    </a:lnTo>
                    <a:lnTo>
                      <a:pt x="1715" y="2500"/>
                    </a:lnTo>
                    <a:lnTo>
                      <a:pt x="1735" y="2510"/>
                    </a:lnTo>
                    <a:lnTo>
                      <a:pt x="2484" y="2976"/>
                    </a:lnTo>
                    <a:lnTo>
                      <a:pt x="2499" y="2983"/>
                    </a:lnTo>
                    <a:lnTo>
                      <a:pt x="2515" y="2986"/>
                    </a:lnTo>
                    <a:lnTo>
                      <a:pt x="2531" y="2985"/>
                    </a:lnTo>
                    <a:lnTo>
                      <a:pt x="2547" y="2980"/>
                    </a:lnTo>
                    <a:lnTo>
                      <a:pt x="2560" y="2971"/>
                    </a:lnTo>
                    <a:lnTo>
                      <a:pt x="2572" y="2960"/>
                    </a:lnTo>
                    <a:lnTo>
                      <a:pt x="2580" y="2948"/>
                    </a:lnTo>
                    <a:lnTo>
                      <a:pt x="2584" y="2934"/>
                    </a:lnTo>
                    <a:lnTo>
                      <a:pt x="2585" y="2919"/>
                    </a:lnTo>
                    <a:lnTo>
                      <a:pt x="2583" y="2904"/>
                    </a:lnTo>
                    <a:lnTo>
                      <a:pt x="2372" y="2044"/>
                    </a:lnTo>
                    <a:lnTo>
                      <a:pt x="2369" y="2023"/>
                    </a:lnTo>
                    <a:lnTo>
                      <a:pt x="2370" y="2000"/>
                    </a:lnTo>
                    <a:lnTo>
                      <a:pt x="2374" y="1979"/>
                    </a:lnTo>
                    <a:lnTo>
                      <a:pt x="2383" y="1959"/>
                    </a:lnTo>
                    <a:lnTo>
                      <a:pt x="2395" y="1941"/>
                    </a:lnTo>
                    <a:lnTo>
                      <a:pt x="2411" y="1925"/>
                    </a:lnTo>
                    <a:lnTo>
                      <a:pt x="3084" y="1354"/>
                    </a:lnTo>
                    <a:lnTo>
                      <a:pt x="3097" y="1341"/>
                    </a:lnTo>
                    <a:lnTo>
                      <a:pt x="3105" y="1327"/>
                    </a:lnTo>
                    <a:lnTo>
                      <a:pt x="3108" y="1313"/>
                    </a:lnTo>
                    <a:lnTo>
                      <a:pt x="3109" y="1301"/>
                    </a:lnTo>
                    <a:lnTo>
                      <a:pt x="3107" y="1291"/>
                    </a:lnTo>
                    <a:lnTo>
                      <a:pt x="3105" y="1283"/>
                    </a:lnTo>
                    <a:lnTo>
                      <a:pt x="3101" y="1277"/>
                    </a:lnTo>
                    <a:lnTo>
                      <a:pt x="3097" y="1269"/>
                    </a:lnTo>
                    <a:lnTo>
                      <a:pt x="3091" y="1260"/>
                    </a:lnTo>
                    <a:lnTo>
                      <a:pt x="3084" y="1252"/>
                    </a:lnTo>
                    <a:lnTo>
                      <a:pt x="3074" y="1245"/>
                    </a:lnTo>
                    <a:lnTo>
                      <a:pt x="3061" y="1240"/>
                    </a:lnTo>
                    <a:lnTo>
                      <a:pt x="3046" y="1237"/>
                    </a:lnTo>
                    <a:lnTo>
                      <a:pt x="2167" y="1173"/>
                    </a:lnTo>
                    <a:lnTo>
                      <a:pt x="2145" y="1169"/>
                    </a:lnTo>
                    <a:lnTo>
                      <a:pt x="2124" y="1162"/>
                    </a:lnTo>
                    <a:lnTo>
                      <a:pt x="2106" y="1150"/>
                    </a:lnTo>
                    <a:lnTo>
                      <a:pt x="2090" y="1136"/>
                    </a:lnTo>
                    <a:lnTo>
                      <a:pt x="2076" y="1119"/>
                    </a:lnTo>
                    <a:lnTo>
                      <a:pt x="2066" y="1099"/>
                    </a:lnTo>
                    <a:lnTo>
                      <a:pt x="1733" y="280"/>
                    </a:lnTo>
                    <a:lnTo>
                      <a:pt x="1726" y="266"/>
                    </a:lnTo>
                    <a:lnTo>
                      <a:pt x="1717" y="255"/>
                    </a:lnTo>
                    <a:lnTo>
                      <a:pt x="1706" y="248"/>
                    </a:lnTo>
                    <a:lnTo>
                      <a:pt x="1696" y="243"/>
                    </a:lnTo>
                    <a:lnTo>
                      <a:pt x="1687" y="240"/>
                    </a:lnTo>
                    <a:lnTo>
                      <a:pt x="1678" y="239"/>
                    </a:lnTo>
                    <a:lnTo>
                      <a:pt x="1672" y="239"/>
                    </a:lnTo>
                    <a:close/>
                    <a:moveTo>
                      <a:pt x="1672" y="0"/>
                    </a:moveTo>
                    <a:lnTo>
                      <a:pt x="1714" y="2"/>
                    </a:lnTo>
                    <a:lnTo>
                      <a:pt x="1752" y="10"/>
                    </a:lnTo>
                    <a:lnTo>
                      <a:pt x="1790" y="24"/>
                    </a:lnTo>
                    <a:lnTo>
                      <a:pt x="1825" y="41"/>
                    </a:lnTo>
                    <a:lnTo>
                      <a:pt x="1858" y="62"/>
                    </a:lnTo>
                    <a:lnTo>
                      <a:pt x="1887" y="89"/>
                    </a:lnTo>
                    <a:lnTo>
                      <a:pt x="1913" y="118"/>
                    </a:lnTo>
                    <a:lnTo>
                      <a:pt x="1936" y="152"/>
                    </a:lnTo>
                    <a:lnTo>
                      <a:pt x="1953" y="189"/>
                    </a:lnTo>
                    <a:lnTo>
                      <a:pt x="2258" y="939"/>
                    </a:lnTo>
                    <a:lnTo>
                      <a:pt x="3064" y="999"/>
                    </a:lnTo>
                    <a:lnTo>
                      <a:pt x="3105" y="1005"/>
                    </a:lnTo>
                    <a:lnTo>
                      <a:pt x="3143" y="1015"/>
                    </a:lnTo>
                    <a:lnTo>
                      <a:pt x="3180" y="1031"/>
                    </a:lnTo>
                    <a:lnTo>
                      <a:pt x="3213" y="1051"/>
                    </a:lnTo>
                    <a:lnTo>
                      <a:pt x="3245" y="1075"/>
                    </a:lnTo>
                    <a:lnTo>
                      <a:pt x="3272" y="1104"/>
                    </a:lnTo>
                    <a:lnTo>
                      <a:pt x="3295" y="1135"/>
                    </a:lnTo>
                    <a:lnTo>
                      <a:pt x="3316" y="1171"/>
                    </a:lnTo>
                    <a:lnTo>
                      <a:pt x="3331" y="1208"/>
                    </a:lnTo>
                    <a:lnTo>
                      <a:pt x="3340" y="1248"/>
                    </a:lnTo>
                    <a:lnTo>
                      <a:pt x="3345" y="1289"/>
                    </a:lnTo>
                    <a:lnTo>
                      <a:pt x="3344" y="1329"/>
                    </a:lnTo>
                    <a:lnTo>
                      <a:pt x="3339" y="1367"/>
                    </a:lnTo>
                    <a:lnTo>
                      <a:pt x="3328" y="1406"/>
                    </a:lnTo>
                    <a:lnTo>
                      <a:pt x="3312" y="1442"/>
                    </a:lnTo>
                    <a:lnTo>
                      <a:pt x="3292" y="1476"/>
                    </a:lnTo>
                    <a:lnTo>
                      <a:pt x="3267" y="1508"/>
                    </a:lnTo>
                    <a:lnTo>
                      <a:pt x="3238" y="1538"/>
                    </a:lnTo>
                    <a:lnTo>
                      <a:pt x="2621" y="2061"/>
                    </a:lnTo>
                    <a:lnTo>
                      <a:pt x="2814" y="2848"/>
                    </a:lnTo>
                    <a:lnTo>
                      <a:pt x="2821" y="2888"/>
                    </a:lnTo>
                    <a:lnTo>
                      <a:pt x="2823" y="2927"/>
                    </a:lnTo>
                    <a:lnTo>
                      <a:pt x="2820" y="2966"/>
                    </a:lnTo>
                    <a:lnTo>
                      <a:pt x="2812" y="3004"/>
                    </a:lnTo>
                    <a:lnTo>
                      <a:pt x="2799" y="3040"/>
                    </a:lnTo>
                    <a:lnTo>
                      <a:pt x="2782" y="3075"/>
                    </a:lnTo>
                    <a:lnTo>
                      <a:pt x="2760" y="3109"/>
                    </a:lnTo>
                    <a:lnTo>
                      <a:pt x="2733" y="3138"/>
                    </a:lnTo>
                    <a:lnTo>
                      <a:pt x="2703" y="3165"/>
                    </a:lnTo>
                    <a:lnTo>
                      <a:pt x="2670" y="3186"/>
                    </a:lnTo>
                    <a:lnTo>
                      <a:pt x="2635" y="3203"/>
                    </a:lnTo>
                    <a:lnTo>
                      <a:pt x="2597" y="3217"/>
                    </a:lnTo>
                    <a:lnTo>
                      <a:pt x="2559" y="3224"/>
                    </a:lnTo>
                    <a:lnTo>
                      <a:pt x="2519" y="3227"/>
                    </a:lnTo>
                    <a:lnTo>
                      <a:pt x="2478" y="3224"/>
                    </a:lnTo>
                    <a:lnTo>
                      <a:pt x="2437" y="3215"/>
                    </a:lnTo>
                    <a:lnTo>
                      <a:pt x="2397" y="3200"/>
                    </a:lnTo>
                    <a:lnTo>
                      <a:pt x="2359" y="3180"/>
                    </a:lnTo>
                    <a:lnTo>
                      <a:pt x="1673" y="2753"/>
                    </a:lnTo>
                    <a:lnTo>
                      <a:pt x="987" y="3180"/>
                    </a:lnTo>
                    <a:lnTo>
                      <a:pt x="949" y="3200"/>
                    </a:lnTo>
                    <a:lnTo>
                      <a:pt x="909" y="3215"/>
                    </a:lnTo>
                    <a:lnTo>
                      <a:pt x="868" y="3224"/>
                    </a:lnTo>
                    <a:lnTo>
                      <a:pt x="827" y="3227"/>
                    </a:lnTo>
                    <a:lnTo>
                      <a:pt x="787" y="3224"/>
                    </a:lnTo>
                    <a:lnTo>
                      <a:pt x="749" y="3217"/>
                    </a:lnTo>
                    <a:lnTo>
                      <a:pt x="711" y="3203"/>
                    </a:lnTo>
                    <a:lnTo>
                      <a:pt x="677" y="3186"/>
                    </a:lnTo>
                    <a:lnTo>
                      <a:pt x="643" y="3165"/>
                    </a:lnTo>
                    <a:lnTo>
                      <a:pt x="613" y="3138"/>
                    </a:lnTo>
                    <a:lnTo>
                      <a:pt x="586" y="3109"/>
                    </a:lnTo>
                    <a:lnTo>
                      <a:pt x="564" y="3075"/>
                    </a:lnTo>
                    <a:lnTo>
                      <a:pt x="547" y="3040"/>
                    </a:lnTo>
                    <a:lnTo>
                      <a:pt x="534" y="3004"/>
                    </a:lnTo>
                    <a:lnTo>
                      <a:pt x="526" y="2966"/>
                    </a:lnTo>
                    <a:lnTo>
                      <a:pt x="522" y="2927"/>
                    </a:lnTo>
                    <a:lnTo>
                      <a:pt x="525" y="2888"/>
                    </a:lnTo>
                    <a:lnTo>
                      <a:pt x="532" y="2848"/>
                    </a:lnTo>
                    <a:lnTo>
                      <a:pt x="725" y="2061"/>
                    </a:lnTo>
                    <a:lnTo>
                      <a:pt x="109" y="1538"/>
                    </a:lnTo>
                    <a:lnTo>
                      <a:pt x="78" y="1509"/>
                    </a:lnTo>
                    <a:lnTo>
                      <a:pt x="54" y="1477"/>
                    </a:lnTo>
                    <a:lnTo>
                      <a:pt x="33" y="1443"/>
                    </a:lnTo>
                    <a:lnTo>
                      <a:pt x="17" y="1407"/>
                    </a:lnTo>
                    <a:lnTo>
                      <a:pt x="7" y="1368"/>
                    </a:lnTo>
                    <a:lnTo>
                      <a:pt x="1" y="1330"/>
                    </a:lnTo>
                    <a:lnTo>
                      <a:pt x="0" y="1290"/>
                    </a:lnTo>
                    <a:lnTo>
                      <a:pt x="5" y="1250"/>
                    </a:lnTo>
                    <a:lnTo>
                      <a:pt x="15" y="1211"/>
                    </a:lnTo>
                    <a:lnTo>
                      <a:pt x="30" y="1172"/>
                    </a:lnTo>
                    <a:lnTo>
                      <a:pt x="50" y="1137"/>
                    </a:lnTo>
                    <a:lnTo>
                      <a:pt x="73" y="1105"/>
                    </a:lnTo>
                    <a:lnTo>
                      <a:pt x="101" y="1077"/>
                    </a:lnTo>
                    <a:lnTo>
                      <a:pt x="132" y="1053"/>
                    </a:lnTo>
                    <a:lnTo>
                      <a:pt x="165" y="1032"/>
                    </a:lnTo>
                    <a:lnTo>
                      <a:pt x="202" y="1017"/>
                    </a:lnTo>
                    <a:lnTo>
                      <a:pt x="240" y="1006"/>
                    </a:lnTo>
                    <a:lnTo>
                      <a:pt x="281" y="1000"/>
                    </a:lnTo>
                    <a:lnTo>
                      <a:pt x="1087" y="942"/>
                    </a:lnTo>
                    <a:lnTo>
                      <a:pt x="1391" y="190"/>
                    </a:lnTo>
                    <a:lnTo>
                      <a:pt x="1409" y="153"/>
                    </a:lnTo>
                    <a:lnTo>
                      <a:pt x="1432" y="119"/>
                    </a:lnTo>
                    <a:lnTo>
                      <a:pt x="1458" y="89"/>
                    </a:lnTo>
                    <a:lnTo>
                      <a:pt x="1487" y="63"/>
                    </a:lnTo>
                    <a:lnTo>
                      <a:pt x="1520" y="41"/>
                    </a:lnTo>
                    <a:lnTo>
                      <a:pt x="1554" y="24"/>
                    </a:lnTo>
                    <a:lnTo>
                      <a:pt x="1592" y="10"/>
                    </a:lnTo>
                    <a:lnTo>
                      <a:pt x="1631" y="2"/>
                    </a:lnTo>
                    <a:lnTo>
                      <a:pt x="16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</p:grpSp>
      </p:grpSp>
      <p:grpSp>
        <p:nvGrpSpPr>
          <p:cNvPr id="43" name="Google Shape;43;p6"/>
          <p:cNvGrpSpPr/>
          <p:nvPr/>
        </p:nvGrpSpPr>
        <p:grpSpPr>
          <a:xfrm>
            <a:off x="838200" y="3669089"/>
            <a:ext cx="4012088" cy="450034"/>
            <a:chOff x="838200" y="3669089"/>
            <a:chExt cx="4012088" cy="450034"/>
          </a:xfrm>
        </p:grpSpPr>
        <p:sp>
          <p:nvSpPr>
            <p:cNvPr id="44" name="Google Shape;44;p6"/>
            <p:cNvSpPr txBox="1"/>
            <p:nvPr/>
          </p:nvSpPr>
          <p:spPr>
            <a:xfrm>
              <a:off x="1458411" y="3710565"/>
              <a:ext cx="3391877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Know </a:t>
              </a:r>
              <a:r>
                <a:rPr b="1" lang="en-US" sz="1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what's</a:t>
              </a:r>
              <a:r>
                <a:rPr b="1" lang="en-US" sz="1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happening at UofR</a:t>
              </a:r>
              <a:endParaRPr b="1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5" name="Google Shape;45;p6"/>
            <p:cNvGrpSpPr/>
            <p:nvPr/>
          </p:nvGrpSpPr>
          <p:grpSpPr>
            <a:xfrm>
              <a:off x="838200" y="3669089"/>
              <a:ext cx="403669" cy="450034"/>
              <a:chOff x="838200" y="3669089"/>
              <a:chExt cx="403669" cy="450034"/>
            </a:xfrm>
          </p:grpSpPr>
          <p:sp>
            <p:nvSpPr>
              <p:cNvPr id="46" name="Google Shape;46;p6"/>
              <p:cNvSpPr/>
              <p:nvPr/>
            </p:nvSpPr>
            <p:spPr>
              <a:xfrm>
                <a:off x="838200" y="3669089"/>
                <a:ext cx="403669" cy="450034"/>
              </a:xfrm>
              <a:custGeom>
                <a:rect b="b" l="l" r="r" t="t"/>
                <a:pathLst>
                  <a:path extrusionOk="0" h="1293" w="1160">
                    <a:moveTo>
                      <a:pt x="0" y="434"/>
                    </a:moveTo>
                    <a:cubicBezTo>
                      <a:pt x="0" y="859"/>
                      <a:pt x="0" y="859"/>
                      <a:pt x="0" y="859"/>
                    </a:cubicBezTo>
                    <a:cubicBezTo>
                      <a:pt x="0" y="935"/>
                      <a:pt x="40" y="1005"/>
                      <a:pt x="106" y="1043"/>
                    </a:cubicBezTo>
                    <a:cubicBezTo>
                      <a:pt x="474" y="1255"/>
                      <a:pt x="474" y="1255"/>
                      <a:pt x="474" y="1255"/>
                    </a:cubicBezTo>
                    <a:cubicBezTo>
                      <a:pt x="540" y="1293"/>
                      <a:pt x="620" y="1293"/>
                      <a:pt x="686" y="1255"/>
                    </a:cubicBezTo>
                    <a:cubicBezTo>
                      <a:pt x="1054" y="1043"/>
                      <a:pt x="1054" y="1043"/>
                      <a:pt x="1054" y="1043"/>
                    </a:cubicBezTo>
                    <a:cubicBezTo>
                      <a:pt x="1120" y="1005"/>
                      <a:pt x="1160" y="935"/>
                      <a:pt x="1160" y="859"/>
                    </a:cubicBezTo>
                    <a:cubicBezTo>
                      <a:pt x="1160" y="434"/>
                      <a:pt x="1160" y="434"/>
                      <a:pt x="1160" y="434"/>
                    </a:cubicBezTo>
                    <a:cubicBezTo>
                      <a:pt x="1160" y="358"/>
                      <a:pt x="1120" y="289"/>
                      <a:pt x="1054" y="251"/>
                    </a:cubicBezTo>
                    <a:cubicBezTo>
                      <a:pt x="686" y="38"/>
                      <a:pt x="686" y="38"/>
                      <a:pt x="686" y="38"/>
                    </a:cubicBezTo>
                    <a:cubicBezTo>
                      <a:pt x="620" y="0"/>
                      <a:pt x="540" y="0"/>
                      <a:pt x="474" y="38"/>
                    </a:cubicBezTo>
                    <a:cubicBezTo>
                      <a:pt x="106" y="251"/>
                      <a:pt x="106" y="251"/>
                      <a:pt x="106" y="251"/>
                    </a:cubicBezTo>
                    <a:cubicBezTo>
                      <a:pt x="40" y="289"/>
                      <a:pt x="0" y="358"/>
                      <a:pt x="0" y="43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  <p:sp>
            <p:nvSpPr>
              <p:cNvPr id="47" name="Google Shape;47;p6"/>
              <p:cNvSpPr/>
              <p:nvPr/>
            </p:nvSpPr>
            <p:spPr>
              <a:xfrm>
                <a:off x="932154" y="3808032"/>
                <a:ext cx="215760" cy="172148"/>
              </a:xfrm>
              <a:custGeom>
                <a:rect b="b" l="l" r="r" t="t"/>
                <a:pathLst>
                  <a:path extrusionOk="0" h="2686" w="3381">
                    <a:moveTo>
                      <a:pt x="716" y="1491"/>
                    </a:moveTo>
                    <a:lnTo>
                      <a:pt x="660" y="1494"/>
                    </a:lnTo>
                    <a:lnTo>
                      <a:pt x="606" y="1504"/>
                    </a:lnTo>
                    <a:lnTo>
                      <a:pt x="555" y="1519"/>
                    </a:lnTo>
                    <a:lnTo>
                      <a:pt x="506" y="1540"/>
                    </a:lnTo>
                    <a:lnTo>
                      <a:pt x="459" y="1565"/>
                    </a:lnTo>
                    <a:lnTo>
                      <a:pt x="416" y="1596"/>
                    </a:lnTo>
                    <a:lnTo>
                      <a:pt x="377" y="1631"/>
                    </a:lnTo>
                    <a:lnTo>
                      <a:pt x="343" y="1670"/>
                    </a:lnTo>
                    <a:lnTo>
                      <a:pt x="312" y="1713"/>
                    </a:lnTo>
                    <a:lnTo>
                      <a:pt x="286" y="1759"/>
                    </a:lnTo>
                    <a:lnTo>
                      <a:pt x="265" y="1808"/>
                    </a:lnTo>
                    <a:lnTo>
                      <a:pt x="249" y="1861"/>
                    </a:lnTo>
                    <a:lnTo>
                      <a:pt x="240" y="1914"/>
                    </a:lnTo>
                    <a:lnTo>
                      <a:pt x="237" y="1970"/>
                    </a:lnTo>
                    <a:lnTo>
                      <a:pt x="240" y="2026"/>
                    </a:lnTo>
                    <a:lnTo>
                      <a:pt x="249" y="2080"/>
                    </a:lnTo>
                    <a:lnTo>
                      <a:pt x="265" y="2131"/>
                    </a:lnTo>
                    <a:lnTo>
                      <a:pt x="286" y="2180"/>
                    </a:lnTo>
                    <a:lnTo>
                      <a:pt x="312" y="2227"/>
                    </a:lnTo>
                    <a:lnTo>
                      <a:pt x="343" y="2270"/>
                    </a:lnTo>
                    <a:lnTo>
                      <a:pt x="377" y="2309"/>
                    </a:lnTo>
                    <a:lnTo>
                      <a:pt x="416" y="2343"/>
                    </a:lnTo>
                    <a:lnTo>
                      <a:pt x="459" y="2374"/>
                    </a:lnTo>
                    <a:lnTo>
                      <a:pt x="506" y="2401"/>
                    </a:lnTo>
                    <a:lnTo>
                      <a:pt x="555" y="2421"/>
                    </a:lnTo>
                    <a:lnTo>
                      <a:pt x="606" y="2437"/>
                    </a:lnTo>
                    <a:lnTo>
                      <a:pt x="660" y="2446"/>
                    </a:lnTo>
                    <a:lnTo>
                      <a:pt x="716" y="2449"/>
                    </a:lnTo>
                    <a:lnTo>
                      <a:pt x="772" y="2446"/>
                    </a:lnTo>
                    <a:lnTo>
                      <a:pt x="827" y="2437"/>
                    </a:lnTo>
                    <a:lnTo>
                      <a:pt x="878" y="2421"/>
                    </a:lnTo>
                    <a:lnTo>
                      <a:pt x="927" y="2401"/>
                    </a:lnTo>
                    <a:lnTo>
                      <a:pt x="973" y="2374"/>
                    </a:lnTo>
                    <a:lnTo>
                      <a:pt x="1016" y="2343"/>
                    </a:lnTo>
                    <a:lnTo>
                      <a:pt x="1055" y="2309"/>
                    </a:lnTo>
                    <a:lnTo>
                      <a:pt x="1090" y="2270"/>
                    </a:lnTo>
                    <a:lnTo>
                      <a:pt x="1121" y="2227"/>
                    </a:lnTo>
                    <a:lnTo>
                      <a:pt x="1146" y="2180"/>
                    </a:lnTo>
                    <a:lnTo>
                      <a:pt x="1168" y="2131"/>
                    </a:lnTo>
                    <a:lnTo>
                      <a:pt x="1182" y="2080"/>
                    </a:lnTo>
                    <a:lnTo>
                      <a:pt x="1193" y="2026"/>
                    </a:lnTo>
                    <a:lnTo>
                      <a:pt x="1196" y="1970"/>
                    </a:lnTo>
                    <a:lnTo>
                      <a:pt x="1193" y="1914"/>
                    </a:lnTo>
                    <a:lnTo>
                      <a:pt x="1182" y="1861"/>
                    </a:lnTo>
                    <a:lnTo>
                      <a:pt x="1168" y="1808"/>
                    </a:lnTo>
                    <a:lnTo>
                      <a:pt x="1146" y="1759"/>
                    </a:lnTo>
                    <a:lnTo>
                      <a:pt x="1121" y="1713"/>
                    </a:lnTo>
                    <a:lnTo>
                      <a:pt x="1090" y="1670"/>
                    </a:lnTo>
                    <a:lnTo>
                      <a:pt x="1055" y="1631"/>
                    </a:lnTo>
                    <a:lnTo>
                      <a:pt x="1016" y="1596"/>
                    </a:lnTo>
                    <a:lnTo>
                      <a:pt x="973" y="1565"/>
                    </a:lnTo>
                    <a:lnTo>
                      <a:pt x="927" y="1540"/>
                    </a:lnTo>
                    <a:lnTo>
                      <a:pt x="878" y="1519"/>
                    </a:lnTo>
                    <a:lnTo>
                      <a:pt x="827" y="1504"/>
                    </a:lnTo>
                    <a:lnTo>
                      <a:pt x="772" y="1494"/>
                    </a:lnTo>
                    <a:lnTo>
                      <a:pt x="716" y="1491"/>
                    </a:lnTo>
                    <a:close/>
                    <a:moveTo>
                      <a:pt x="2665" y="1478"/>
                    </a:moveTo>
                    <a:lnTo>
                      <a:pt x="2609" y="1481"/>
                    </a:lnTo>
                    <a:lnTo>
                      <a:pt x="2555" y="1492"/>
                    </a:lnTo>
                    <a:lnTo>
                      <a:pt x="2503" y="1506"/>
                    </a:lnTo>
                    <a:lnTo>
                      <a:pt x="2454" y="1527"/>
                    </a:lnTo>
                    <a:lnTo>
                      <a:pt x="2408" y="1553"/>
                    </a:lnTo>
                    <a:lnTo>
                      <a:pt x="2366" y="1584"/>
                    </a:lnTo>
                    <a:lnTo>
                      <a:pt x="2326" y="1619"/>
                    </a:lnTo>
                    <a:lnTo>
                      <a:pt x="2291" y="1658"/>
                    </a:lnTo>
                    <a:lnTo>
                      <a:pt x="2260" y="1701"/>
                    </a:lnTo>
                    <a:lnTo>
                      <a:pt x="2234" y="1747"/>
                    </a:lnTo>
                    <a:lnTo>
                      <a:pt x="2214" y="1796"/>
                    </a:lnTo>
                    <a:lnTo>
                      <a:pt x="2199" y="1847"/>
                    </a:lnTo>
                    <a:lnTo>
                      <a:pt x="2189" y="1902"/>
                    </a:lnTo>
                    <a:lnTo>
                      <a:pt x="2186" y="1958"/>
                    </a:lnTo>
                    <a:lnTo>
                      <a:pt x="2189" y="2013"/>
                    </a:lnTo>
                    <a:lnTo>
                      <a:pt x="2199" y="2068"/>
                    </a:lnTo>
                    <a:lnTo>
                      <a:pt x="2214" y="2119"/>
                    </a:lnTo>
                    <a:lnTo>
                      <a:pt x="2234" y="2168"/>
                    </a:lnTo>
                    <a:lnTo>
                      <a:pt x="2260" y="2214"/>
                    </a:lnTo>
                    <a:lnTo>
                      <a:pt x="2291" y="2257"/>
                    </a:lnTo>
                    <a:lnTo>
                      <a:pt x="2326" y="2296"/>
                    </a:lnTo>
                    <a:lnTo>
                      <a:pt x="2366" y="2331"/>
                    </a:lnTo>
                    <a:lnTo>
                      <a:pt x="2408" y="2362"/>
                    </a:lnTo>
                    <a:lnTo>
                      <a:pt x="2454" y="2388"/>
                    </a:lnTo>
                    <a:lnTo>
                      <a:pt x="2503" y="2409"/>
                    </a:lnTo>
                    <a:lnTo>
                      <a:pt x="2555" y="2424"/>
                    </a:lnTo>
                    <a:lnTo>
                      <a:pt x="2609" y="2434"/>
                    </a:lnTo>
                    <a:lnTo>
                      <a:pt x="2665" y="2437"/>
                    </a:lnTo>
                    <a:lnTo>
                      <a:pt x="2721" y="2434"/>
                    </a:lnTo>
                    <a:lnTo>
                      <a:pt x="2775" y="2424"/>
                    </a:lnTo>
                    <a:lnTo>
                      <a:pt x="2826" y="2409"/>
                    </a:lnTo>
                    <a:lnTo>
                      <a:pt x="2875" y="2388"/>
                    </a:lnTo>
                    <a:lnTo>
                      <a:pt x="2922" y="2362"/>
                    </a:lnTo>
                    <a:lnTo>
                      <a:pt x="2965" y="2331"/>
                    </a:lnTo>
                    <a:lnTo>
                      <a:pt x="3004" y="2296"/>
                    </a:lnTo>
                    <a:lnTo>
                      <a:pt x="3038" y="2257"/>
                    </a:lnTo>
                    <a:lnTo>
                      <a:pt x="3069" y="2214"/>
                    </a:lnTo>
                    <a:lnTo>
                      <a:pt x="3096" y="2168"/>
                    </a:lnTo>
                    <a:lnTo>
                      <a:pt x="3116" y="2119"/>
                    </a:lnTo>
                    <a:lnTo>
                      <a:pt x="3132" y="2068"/>
                    </a:lnTo>
                    <a:lnTo>
                      <a:pt x="3141" y="2013"/>
                    </a:lnTo>
                    <a:lnTo>
                      <a:pt x="3144" y="1958"/>
                    </a:lnTo>
                    <a:lnTo>
                      <a:pt x="3141" y="1902"/>
                    </a:lnTo>
                    <a:lnTo>
                      <a:pt x="3132" y="1847"/>
                    </a:lnTo>
                    <a:lnTo>
                      <a:pt x="3116" y="1796"/>
                    </a:lnTo>
                    <a:lnTo>
                      <a:pt x="3096" y="1747"/>
                    </a:lnTo>
                    <a:lnTo>
                      <a:pt x="3069" y="1701"/>
                    </a:lnTo>
                    <a:lnTo>
                      <a:pt x="3039" y="1658"/>
                    </a:lnTo>
                    <a:lnTo>
                      <a:pt x="3004" y="1619"/>
                    </a:lnTo>
                    <a:lnTo>
                      <a:pt x="2965" y="1584"/>
                    </a:lnTo>
                    <a:lnTo>
                      <a:pt x="2922" y="1553"/>
                    </a:lnTo>
                    <a:lnTo>
                      <a:pt x="2875" y="1527"/>
                    </a:lnTo>
                    <a:lnTo>
                      <a:pt x="2826" y="1506"/>
                    </a:lnTo>
                    <a:lnTo>
                      <a:pt x="2775" y="1492"/>
                    </a:lnTo>
                    <a:lnTo>
                      <a:pt x="2721" y="1481"/>
                    </a:lnTo>
                    <a:lnTo>
                      <a:pt x="2665" y="1478"/>
                    </a:lnTo>
                    <a:close/>
                    <a:moveTo>
                      <a:pt x="2511" y="0"/>
                    </a:moveTo>
                    <a:lnTo>
                      <a:pt x="2557" y="5"/>
                    </a:lnTo>
                    <a:lnTo>
                      <a:pt x="2602" y="15"/>
                    </a:lnTo>
                    <a:lnTo>
                      <a:pt x="2646" y="29"/>
                    </a:lnTo>
                    <a:lnTo>
                      <a:pt x="2689" y="48"/>
                    </a:lnTo>
                    <a:lnTo>
                      <a:pt x="2729" y="73"/>
                    </a:lnTo>
                    <a:lnTo>
                      <a:pt x="2765" y="102"/>
                    </a:lnTo>
                    <a:lnTo>
                      <a:pt x="2797" y="133"/>
                    </a:lnTo>
                    <a:lnTo>
                      <a:pt x="2827" y="168"/>
                    </a:lnTo>
                    <a:lnTo>
                      <a:pt x="2852" y="207"/>
                    </a:lnTo>
                    <a:lnTo>
                      <a:pt x="2872" y="248"/>
                    </a:lnTo>
                    <a:lnTo>
                      <a:pt x="2889" y="291"/>
                    </a:lnTo>
                    <a:lnTo>
                      <a:pt x="2889" y="292"/>
                    </a:lnTo>
                    <a:lnTo>
                      <a:pt x="3330" y="1690"/>
                    </a:lnTo>
                    <a:lnTo>
                      <a:pt x="3347" y="1741"/>
                    </a:lnTo>
                    <a:lnTo>
                      <a:pt x="3362" y="1793"/>
                    </a:lnTo>
                    <a:lnTo>
                      <a:pt x="3373" y="1846"/>
                    </a:lnTo>
                    <a:lnTo>
                      <a:pt x="3379" y="1902"/>
                    </a:lnTo>
                    <a:lnTo>
                      <a:pt x="3381" y="1958"/>
                    </a:lnTo>
                    <a:lnTo>
                      <a:pt x="3378" y="2027"/>
                    </a:lnTo>
                    <a:lnTo>
                      <a:pt x="3369" y="2093"/>
                    </a:lnTo>
                    <a:lnTo>
                      <a:pt x="3352" y="2158"/>
                    </a:lnTo>
                    <a:lnTo>
                      <a:pt x="3331" y="2220"/>
                    </a:lnTo>
                    <a:lnTo>
                      <a:pt x="3304" y="2281"/>
                    </a:lnTo>
                    <a:lnTo>
                      <a:pt x="3272" y="2337"/>
                    </a:lnTo>
                    <a:lnTo>
                      <a:pt x="3235" y="2391"/>
                    </a:lnTo>
                    <a:lnTo>
                      <a:pt x="3193" y="2440"/>
                    </a:lnTo>
                    <a:lnTo>
                      <a:pt x="3148" y="2486"/>
                    </a:lnTo>
                    <a:lnTo>
                      <a:pt x="3098" y="2527"/>
                    </a:lnTo>
                    <a:lnTo>
                      <a:pt x="3045" y="2565"/>
                    </a:lnTo>
                    <a:lnTo>
                      <a:pt x="2988" y="2597"/>
                    </a:lnTo>
                    <a:lnTo>
                      <a:pt x="2929" y="2623"/>
                    </a:lnTo>
                    <a:lnTo>
                      <a:pt x="2866" y="2645"/>
                    </a:lnTo>
                    <a:lnTo>
                      <a:pt x="2801" y="2660"/>
                    </a:lnTo>
                    <a:lnTo>
                      <a:pt x="2734" y="2670"/>
                    </a:lnTo>
                    <a:lnTo>
                      <a:pt x="2665" y="2673"/>
                    </a:lnTo>
                    <a:lnTo>
                      <a:pt x="2601" y="2670"/>
                    </a:lnTo>
                    <a:lnTo>
                      <a:pt x="2537" y="2662"/>
                    </a:lnTo>
                    <a:lnTo>
                      <a:pt x="2475" y="2648"/>
                    </a:lnTo>
                    <a:lnTo>
                      <a:pt x="2416" y="2628"/>
                    </a:lnTo>
                    <a:lnTo>
                      <a:pt x="2360" y="2605"/>
                    </a:lnTo>
                    <a:lnTo>
                      <a:pt x="2305" y="2576"/>
                    </a:lnTo>
                    <a:lnTo>
                      <a:pt x="2253" y="2543"/>
                    </a:lnTo>
                    <a:lnTo>
                      <a:pt x="2205" y="2505"/>
                    </a:lnTo>
                    <a:lnTo>
                      <a:pt x="2160" y="2464"/>
                    </a:lnTo>
                    <a:lnTo>
                      <a:pt x="2119" y="2419"/>
                    </a:lnTo>
                    <a:lnTo>
                      <a:pt x="2082" y="2371"/>
                    </a:lnTo>
                    <a:lnTo>
                      <a:pt x="2048" y="2320"/>
                    </a:lnTo>
                    <a:lnTo>
                      <a:pt x="2019" y="2266"/>
                    </a:lnTo>
                    <a:lnTo>
                      <a:pt x="1995" y="2209"/>
                    </a:lnTo>
                    <a:lnTo>
                      <a:pt x="1975" y="2150"/>
                    </a:lnTo>
                    <a:lnTo>
                      <a:pt x="1962" y="2088"/>
                    </a:lnTo>
                    <a:lnTo>
                      <a:pt x="1422" y="2088"/>
                    </a:lnTo>
                    <a:lnTo>
                      <a:pt x="1409" y="2151"/>
                    </a:lnTo>
                    <a:lnTo>
                      <a:pt x="1391" y="2211"/>
                    </a:lnTo>
                    <a:lnTo>
                      <a:pt x="1367" y="2270"/>
                    </a:lnTo>
                    <a:lnTo>
                      <a:pt x="1338" y="2325"/>
                    </a:lnTo>
                    <a:lnTo>
                      <a:pt x="1305" y="2377"/>
                    </a:lnTo>
                    <a:lnTo>
                      <a:pt x="1267" y="2426"/>
                    </a:lnTo>
                    <a:lnTo>
                      <a:pt x="1226" y="2473"/>
                    </a:lnTo>
                    <a:lnTo>
                      <a:pt x="1181" y="2515"/>
                    </a:lnTo>
                    <a:lnTo>
                      <a:pt x="1132" y="2553"/>
                    </a:lnTo>
                    <a:lnTo>
                      <a:pt x="1081" y="2586"/>
                    </a:lnTo>
                    <a:lnTo>
                      <a:pt x="1025" y="2615"/>
                    </a:lnTo>
                    <a:lnTo>
                      <a:pt x="968" y="2640"/>
                    </a:lnTo>
                    <a:lnTo>
                      <a:pt x="909" y="2660"/>
                    </a:lnTo>
                    <a:lnTo>
                      <a:pt x="846" y="2675"/>
                    </a:lnTo>
                    <a:lnTo>
                      <a:pt x="781" y="2683"/>
                    </a:lnTo>
                    <a:lnTo>
                      <a:pt x="716" y="2686"/>
                    </a:lnTo>
                    <a:lnTo>
                      <a:pt x="647" y="2683"/>
                    </a:lnTo>
                    <a:lnTo>
                      <a:pt x="580" y="2672"/>
                    </a:lnTo>
                    <a:lnTo>
                      <a:pt x="516" y="2657"/>
                    </a:lnTo>
                    <a:lnTo>
                      <a:pt x="453" y="2636"/>
                    </a:lnTo>
                    <a:lnTo>
                      <a:pt x="393" y="2609"/>
                    </a:lnTo>
                    <a:lnTo>
                      <a:pt x="336" y="2577"/>
                    </a:lnTo>
                    <a:lnTo>
                      <a:pt x="283" y="2540"/>
                    </a:lnTo>
                    <a:lnTo>
                      <a:pt x="234" y="2498"/>
                    </a:lnTo>
                    <a:lnTo>
                      <a:pt x="188" y="2453"/>
                    </a:lnTo>
                    <a:lnTo>
                      <a:pt x="146" y="2403"/>
                    </a:lnTo>
                    <a:lnTo>
                      <a:pt x="109" y="2350"/>
                    </a:lnTo>
                    <a:lnTo>
                      <a:pt x="77" y="2293"/>
                    </a:lnTo>
                    <a:lnTo>
                      <a:pt x="50" y="2233"/>
                    </a:lnTo>
                    <a:lnTo>
                      <a:pt x="29" y="2171"/>
                    </a:lnTo>
                    <a:lnTo>
                      <a:pt x="13" y="2106"/>
                    </a:lnTo>
                    <a:lnTo>
                      <a:pt x="3" y="2039"/>
                    </a:lnTo>
                    <a:lnTo>
                      <a:pt x="0" y="1970"/>
                    </a:lnTo>
                    <a:lnTo>
                      <a:pt x="2" y="1915"/>
                    </a:lnTo>
                    <a:lnTo>
                      <a:pt x="8" y="1860"/>
                    </a:lnTo>
                    <a:lnTo>
                      <a:pt x="18" y="1807"/>
                    </a:lnTo>
                    <a:lnTo>
                      <a:pt x="33" y="1755"/>
                    </a:lnTo>
                    <a:lnTo>
                      <a:pt x="51" y="1705"/>
                    </a:lnTo>
                    <a:lnTo>
                      <a:pt x="53" y="1699"/>
                    </a:lnTo>
                    <a:lnTo>
                      <a:pt x="54" y="1693"/>
                    </a:lnTo>
                    <a:lnTo>
                      <a:pt x="495" y="293"/>
                    </a:lnTo>
                    <a:lnTo>
                      <a:pt x="495" y="292"/>
                    </a:lnTo>
                    <a:lnTo>
                      <a:pt x="512" y="247"/>
                    </a:lnTo>
                    <a:lnTo>
                      <a:pt x="533" y="205"/>
                    </a:lnTo>
                    <a:lnTo>
                      <a:pt x="559" y="167"/>
                    </a:lnTo>
                    <a:lnTo>
                      <a:pt x="589" y="131"/>
                    </a:lnTo>
                    <a:lnTo>
                      <a:pt x="621" y="101"/>
                    </a:lnTo>
                    <a:lnTo>
                      <a:pt x="657" y="73"/>
                    </a:lnTo>
                    <a:lnTo>
                      <a:pt x="696" y="49"/>
                    </a:lnTo>
                    <a:lnTo>
                      <a:pt x="737" y="31"/>
                    </a:lnTo>
                    <a:lnTo>
                      <a:pt x="780" y="17"/>
                    </a:lnTo>
                    <a:lnTo>
                      <a:pt x="824" y="6"/>
                    </a:lnTo>
                    <a:lnTo>
                      <a:pt x="871" y="1"/>
                    </a:lnTo>
                    <a:lnTo>
                      <a:pt x="917" y="2"/>
                    </a:lnTo>
                    <a:lnTo>
                      <a:pt x="964" y="7"/>
                    </a:lnTo>
                    <a:lnTo>
                      <a:pt x="1010" y="19"/>
                    </a:lnTo>
                    <a:lnTo>
                      <a:pt x="1033" y="29"/>
                    </a:lnTo>
                    <a:lnTo>
                      <a:pt x="1051" y="41"/>
                    </a:lnTo>
                    <a:lnTo>
                      <a:pt x="1067" y="58"/>
                    </a:lnTo>
                    <a:lnTo>
                      <a:pt x="1080" y="77"/>
                    </a:lnTo>
                    <a:lnTo>
                      <a:pt x="1089" y="98"/>
                    </a:lnTo>
                    <a:lnTo>
                      <a:pt x="1094" y="120"/>
                    </a:lnTo>
                    <a:lnTo>
                      <a:pt x="1094" y="144"/>
                    </a:lnTo>
                    <a:lnTo>
                      <a:pt x="1089" y="167"/>
                    </a:lnTo>
                    <a:lnTo>
                      <a:pt x="1080" y="189"/>
                    </a:lnTo>
                    <a:lnTo>
                      <a:pt x="1066" y="208"/>
                    </a:lnTo>
                    <a:lnTo>
                      <a:pt x="1050" y="224"/>
                    </a:lnTo>
                    <a:lnTo>
                      <a:pt x="1032" y="237"/>
                    </a:lnTo>
                    <a:lnTo>
                      <a:pt x="1011" y="245"/>
                    </a:lnTo>
                    <a:lnTo>
                      <a:pt x="989" y="250"/>
                    </a:lnTo>
                    <a:lnTo>
                      <a:pt x="965" y="250"/>
                    </a:lnTo>
                    <a:lnTo>
                      <a:pt x="941" y="245"/>
                    </a:lnTo>
                    <a:lnTo>
                      <a:pt x="914" y="239"/>
                    </a:lnTo>
                    <a:lnTo>
                      <a:pt x="885" y="238"/>
                    </a:lnTo>
                    <a:lnTo>
                      <a:pt x="858" y="241"/>
                    </a:lnTo>
                    <a:lnTo>
                      <a:pt x="832" y="248"/>
                    </a:lnTo>
                    <a:lnTo>
                      <a:pt x="807" y="258"/>
                    </a:lnTo>
                    <a:lnTo>
                      <a:pt x="783" y="273"/>
                    </a:lnTo>
                    <a:lnTo>
                      <a:pt x="764" y="291"/>
                    </a:lnTo>
                    <a:lnTo>
                      <a:pt x="746" y="312"/>
                    </a:lnTo>
                    <a:lnTo>
                      <a:pt x="731" y="336"/>
                    </a:lnTo>
                    <a:lnTo>
                      <a:pt x="721" y="363"/>
                    </a:lnTo>
                    <a:lnTo>
                      <a:pt x="721" y="364"/>
                    </a:lnTo>
                    <a:lnTo>
                      <a:pt x="420" y="1319"/>
                    </a:lnTo>
                    <a:lnTo>
                      <a:pt x="476" y="1297"/>
                    </a:lnTo>
                    <a:lnTo>
                      <a:pt x="533" y="1278"/>
                    </a:lnTo>
                    <a:lnTo>
                      <a:pt x="593" y="1265"/>
                    </a:lnTo>
                    <a:lnTo>
                      <a:pt x="653" y="1258"/>
                    </a:lnTo>
                    <a:lnTo>
                      <a:pt x="716" y="1255"/>
                    </a:lnTo>
                    <a:lnTo>
                      <a:pt x="782" y="1258"/>
                    </a:lnTo>
                    <a:lnTo>
                      <a:pt x="846" y="1266"/>
                    </a:lnTo>
                    <a:lnTo>
                      <a:pt x="909" y="1280"/>
                    </a:lnTo>
                    <a:lnTo>
                      <a:pt x="968" y="1301"/>
                    </a:lnTo>
                    <a:lnTo>
                      <a:pt x="1025" y="1326"/>
                    </a:lnTo>
                    <a:lnTo>
                      <a:pt x="1081" y="1354"/>
                    </a:lnTo>
                    <a:lnTo>
                      <a:pt x="1133" y="1388"/>
                    </a:lnTo>
                    <a:lnTo>
                      <a:pt x="1181" y="1426"/>
                    </a:lnTo>
                    <a:lnTo>
                      <a:pt x="1226" y="1469"/>
                    </a:lnTo>
                    <a:lnTo>
                      <a:pt x="1267" y="1514"/>
                    </a:lnTo>
                    <a:lnTo>
                      <a:pt x="1305" y="1563"/>
                    </a:lnTo>
                    <a:lnTo>
                      <a:pt x="1338" y="1616"/>
                    </a:lnTo>
                    <a:lnTo>
                      <a:pt x="1367" y="1671"/>
                    </a:lnTo>
                    <a:lnTo>
                      <a:pt x="1391" y="1729"/>
                    </a:lnTo>
                    <a:lnTo>
                      <a:pt x="1409" y="1790"/>
                    </a:lnTo>
                    <a:lnTo>
                      <a:pt x="1422" y="1852"/>
                    </a:lnTo>
                    <a:lnTo>
                      <a:pt x="1958" y="1852"/>
                    </a:lnTo>
                    <a:lnTo>
                      <a:pt x="1970" y="1788"/>
                    </a:lnTo>
                    <a:lnTo>
                      <a:pt x="1987" y="1726"/>
                    </a:lnTo>
                    <a:lnTo>
                      <a:pt x="2011" y="1668"/>
                    </a:lnTo>
                    <a:lnTo>
                      <a:pt x="2039" y="1611"/>
                    </a:lnTo>
                    <a:lnTo>
                      <a:pt x="2071" y="1557"/>
                    </a:lnTo>
                    <a:lnTo>
                      <a:pt x="2109" y="1507"/>
                    </a:lnTo>
                    <a:lnTo>
                      <a:pt x="2150" y="1461"/>
                    </a:lnTo>
                    <a:lnTo>
                      <a:pt x="2195" y="1418"/>
                    </a:lnTo>
                    <a:lnTo>
                      <a:pt x="2245" y="1379"/>
                    </a:lnTo>
                    <a:lnTo>
                      <a:pt x="2297" y="1343"/>
                    </a:lnTo>
                    <a:lnTo>
                      <a:pt x="2352" y="1313"/>
                    </a:lnTo>
                    <a:lnTo>
                      <a:pt x="2410" y="1289"/>
                    </a:lnTo>
                    <a:lnTo>
                      <a:pt x="2470" y="1268"/>
                    </a:lnTo>
                    <a:lnTo>
                      <a:pt x="2534" y="1254"/>
                    </a:lnTo>
                    <a:lnTo>
                      <a:pt x="2599" y="1245"/>
                    </a:lnTo>
                    <a:lnTo>
                      <a:pt x="2665" y="1241"/>
                    </a:lnTo>
                    <a:lnTo>
                      <a:pt x="2728" y="1245"/>
                    </a:lnTo>
                    <a:lnTo>
                      <a:pt x="2788" y="1253"/>
                    </a:lnTo>
                    <a:lnTo>
                      <a:pt x="2848" y="1265"/>
                    </a:lnTo>
                    <a:lnTo>
                      <a:pt x="2905" y="1282"/>
                    </a:lnTo>
                    <a:lnTo>
                      <a:pt x="2959" y="1305"/>
                    </a:lnTo>
                    <a:lnTo>
                      <a:pt x="2663" y="364"/>
                    </a:lnTo>
                    <a:lnTo>
                      <a:pt x="2663" y="362"/>
                    </a:lnTo>
                    <a:lnTo>
                      <a:pt x="2653" y="336"/>
                    </a:lnTo>
                    <a:lnTo>
                      <a:pt x="2638" y="313"/>
                    </a:lnTo>
                    <a:lnTo>
                      <a:pt x="2621" y="291"/>
                    </a:lnTo>
                    <a:lnTo>
                      <a:pt x="2601" y="273"/>
                    </a:lnTo>
                    <a:lnTo>
                      <a:pt x="2577" y="257"/>
                    </a:lnTo>
                    <a:lnTo>
                      <a:pt x="2551" y="247"/>
                    </a:lnTo>
                    <a:lnTo>
                      <a:pt x="2525" y="240"/>
                    </a:lnTo>
                    <a:lnTo>
                      <a:pt x="2498" y="237"/>
                    </a:lnTo>
                    <a:lnTo>
                      <a:pt x="2470" y="239"/>
                    </a:lnTo>
                    <a:lnTo>
                      <a:pt x="2443" y="245"/>
                    </a:lnTo>
                    <a:lnTo>
                      <a:pt x="2419" y="249"/>
                    </a:lnTo>
                    <a:lnTo>
                      <a:pt x="2395" y="249"/>
                    </a:lnTo>
                    <a:lnTo>
                      <a:pt x="2373" y="245"/>
                    </a:lnTo>
                    <a:lnTo>
                      <a:pt x="2352" y="236"/>
                    </a:lnTo>
                    <a:lnTo>
                      <a:pt x="2333" y="224"/>
                    </a:lnTo>
                    <a:lnTo>
                      <a:pt x="2318" y="207"/>
                    </a:lnTo>
                    <a:lnTo>
                      <a:pt x="2304" y="188"/>
                    </a:lnTo>
                    <a:lnTo>
                      <a:pt x="2295" y="165"/>
                    </a:lnTo>
                    <a:lnTo>
                      <a:pt x="2290" y="142"/>
                    </a:lnTo>
                    <a:lnTo>
                      <a:pt x="2290" y="118"/>
                    </a:lnTo>
                    <a:lnTo>
                      <a:pt x="2295" y="97"/>
                    </a:lnTo>
                    <a:lnTo>
                      <a:pt x="2303" y="75"/>
                    </a:lnTo>
                    <a:lnTo>
                      <a:pt x="2317" y="57"/>
                    </a:lnTo>
                    <a:lnTo>
                      <a:pt x="2332" y="40"/>
                    </a:lnTo>
                    <a:lnTo>
                      <a:pt x="2351" y="27"/>
                    </a:lnTo>
                    <a:lnTo>
                      <a:pt x="2374" y="18"/>
                    </a:lnTo>
                    <a:lnTo>
                      <a:pt x="2419" y="6"/>
                    </a:lnTo>
                    <a:lnTo>
                      <a:pt x="2465" y="1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</p:grpSp>
      </p:grpSp>
      <p:sp>
        <p:nvSpPr>
          <p:cNvPr id="48" name="Google Shape;48;p6"/>
          <p:cNvSpPr txBox="1"/>
          <p:nvPr/>
        </p:nvSpPr>
        <p:spPr>
          <a:xfrm>
            <a:off x="1458409" y="2292260"/>
            <a:ext cx="3391800" cy="7559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Social Networking website for students of University of Regina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" name="Google Shape;49;p6"/>
          <p:cNvSpPr/>
          <p:nvPr/>
        </p:nvSpPr>
        <p:spPr>
          <a:xfrm>
            <a:off x="6096000" y="2210613"/>
            <a:ext cx="5496800" cy="98265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04F2E"/>
                </a:solidFill>
                <a:latin typeface="Montserrat"/>
              </a:rPr>
              <a:t>STUDENT</a:t>
            </a:r>
          </a:p>
        </p:txBody>
      </p:sp>
      <p:sp>
        <p:nvSpPr>
          <p:cNvPr id="50" name="Google Shape;50;p6"/>
          <p:cNvSpPr/>
          <p:nvPr/>
        </p:nvSpPr>
        <p:spPr>
          <a:xfrm>
            <a:off x="7277013" y="3669088"/>
            <a:ext cx="3134774" cy="10044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C82E"/>
                </a:solidFill>
                <a:latin typeface="Arial"/>
              </a:rPr>
              <a:t>HUB</a:t>
            </a:r>
          </a:p>
        </p:txBody>
      </p:sp>
      <p:pic>
        <p:nvPicPr>
          <p:cNvPr id="51" name="Google Shape;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840" y="2300909"/>
            <a:ext cx="411874" cy="42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/>
        </p:nvSpPr>
        <p:spPr>
          <a:xfrm>
            <a:off x="6949786" y="591126"/>
            <a:ext cx="4388429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Interface</a:t>
            </a:r>
            <a:endParaRPr sz="4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7" name="Google Shape;57;p7"/>
          <p:cNvSpPr/>
          <p:nvPr/>
        </p:nvSpPr>
        <p:spPr>
          <a:xfrm>
            <a:off x="6949775" y="1829852"/>
            <a:ext cx="4388400" cy="11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Montserrat Light"/>
              <a:buChar char="●"/>
            </a:pPr>
            <a:r>
              <a:rPr lang="en-US" sz="1800">
                <a:solidFill>
                  <a:srgbClr val="8A8A8A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Login Page</a:t>
            </a:r>
            <a:endParaRPr sz="1800">
              <a:solidFill>
                <a:srgbClr val="8A8A8A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Montserrat Light"/>
              <a:buChar char="●"/>
            </a:pPr>
            <a:r>
              <a:rPr lang="en-US" sz="1800">
                <a:solidFill>
                  <a:srgbClr val="8A8A8A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Registration</a:t>
            </a:r>
            <a:r>
              <a:rPr lang="en-US" sz="1800">
                <a:solidFill>
                  <a:srgbClr val="8A8A8A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page</a:t>
            </a:r>
            <a:endParaRPr sz="1800">
              <a:solidFill>
                <a:srgbClr val="8A8A8A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Montserrat Light"/>
              <a:buChar char="●"/>
            </a:pPr>
            <a:r>
              <a:rPr lang="en-US" sz="1800">
                <a:solidFill>
                  <a:srgbClr val="8A8A8A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Main page</a:t>
            </a:r>
            <a:endParaRPr sz="1800">
              <a:solidFill>
                <a:srgbClr val="8A8A8A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58" name="Google Shape;58;p7"/>
          <p:cNvPicPr preferRelativeResize="0"/>
          <p:nvPr/>
        </p:nvPicPr>
        <p:blipFill rotWithShape="1">
          <a:blip r:embed="rId3">
            <a:alphaModFix/>
          </a:blip>
          <a:srcRect b="0" l="39" r="49" t="0"/>
          <a:stretch/>
        </p:blipFill>
        <p:spPr>
          <a:xfrm>
            <a:off x="-528" y="-3345"/>
            <a:ext cx="6096528" cy="343234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9" name="Google Shape;59;p7"/>
          <p:cNvPicPr preferRelativeResize="0"/>
          <p:nvPr/>
        </p:nvPicPr>
        <p:blipFill rotWithShape="1">
          <a:blip r:embed="rId4">
            <a:alphaModFix/>
          </a:blip>
          <a:srcRect b="0" l="39" r="49" t="0"/>
          <a:stretch/>
        </p:blipFill>
        <p:spPr>
          <a:xfrm>
            <a:off x="-528" y="3425655"/>
            <a:ext cx="6096528" cy="3432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7"/>
          <p:cNvPicPr preferRelativeResize="0"/>
          <p:nvPr/>
        </p:nvPicPr>
        <p:blipFill rotWithShape="1">
          <a:blip r:embed="rId5">
            <a:alphaModFix/>
          </a:blip>
          <a:srcRect b="0" l="39" r="49" t="0"/>
          <a:stretch/>
        </p:blipFill>
        <p:spPr>
          <a:xfrm>
            <a:off x="6096000" y="3425655"/>
            <a:ext cx="6096528" cy="3432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/>
        </p:nvSpPr>
        <p:spPr>
          <a:xfrm>
            <a:off x="838199" y="591126"/>
            <a:ext cx="1051560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Website</a:t>
            </a:r>
            <a:r>
              <a:rPr lang="en-US"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Mockup</a:t>
            </a:r>
            <a:endParaRPr sz="4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66" name="Google Shape;6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6985" y="2420018"/>
            <a:ext cx="5498030" cy="322812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8">
            <a:hlinkClick r:id="rId4"/>
          </p:cNvPr>
          <p:cNvSpPr/>
          <p:nvPr/>
        </p:nvSpPr>
        <p:spPr>
          <a:xfrm>
            <a:off x="4287196" y="2819400"/>
            <a:ext cx="3617604" cy="9178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04F2E"/>
                </a:solidFill>
                <a:latin typeface="Arial"/>
              </a:rPr>
              <a:t>STUDENT</a:t>
            </a:r>
          </a:p>
        </p:txBody>
      </p:sp>
      <p:sp>
        <p:nvSpPr>
          <p:cNvPr id="68" name="Google Shape;68;p8">
            <a:hlinkClick r:id="rId5"/>
          </p:cNvPr>
          <p:cNvSpPr/>
          <p:nvPr/>
        </p:nvSpPr>
        <p:spPr>
          <a:xfrm>
            <a:off x="5080763" y="3962400"/>
            <a:ext cx="2030476" cy="7694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C82E"/>
                </a:solidFill>
                <a:latin typeface="Arial"/>
              </a:rPr>
              <a:t>HUB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 txBox="1"/>
          <p:nvPr/>
        </p:nvSpPr>
        <p:spPr>
          <a:xfrm>
            <a:off x="838199" y="591126"/>
            <a:ext cx="1051560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DISCUSSING MVP-1</a:t>
            </a:r>
            <a:endParaRPr sz="4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74" name="Google Shape;74;p9"/>
          <p:cNvGrpSpPr/>
          <p:nvPr/>
        </p:nvGrpSpPr>
        <p:grpSpPr>
          <a:xfrm>
            <a:off x="8045204" y="2148411"/>
            <a:ext cx="3129196" cy="4158463"/>
            <a:chOff x="8224804" y="5169186"/>
            <a:chExt cx="3129196" cy="4158463"/>
          </a:xfrm>
        </p:grpSpPr>
        <p:sp>
          <p:nvSpPr>
            <p:cNvPr id="75" name="Google Shape;75;p9"/>
            <p:cNvSpPr/>
            <p:nvPr/>
          </p:nvSpPr>
          <p:spPr>
            <a:xfrm>
              <a:off x="8224804" y="5169186"/>
              <a:ext cx="403669" cy="450034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&lt;</a:t>
              </a:r>
              <a:r>
                <a:rPr b="1" lang="en-US" sz="10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/</a:t>
              </a:r>
              <a:endParaRPr b="1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76" name="Google Shape;76;p9"/>
            <p:cNvSpPr txBox="1"/>
            <p:nvPr/>
          </p:nvSpPr>
          <p:spPr>
            <a:xfrm>
              <a:off x="8845015" y="5210662"/>
              <a:ext cx="25089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8752100" y="6378649"/>
              <a:ext cx="2601900" cy="294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/>
                <a:t>-code is significantly clean</a:t>
              </a:r>
              <a:endParaRPr sz="1600"/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/>
                <a:t>-&lt;style&gt; for every page can be made more clean by creating an external CSS file, instead of internal style</a:t>
              </a:r>
              <a:endParaRPr sz="1600"/>
            </a:p>
          </p:txBody>
        </p:sp>
      </p:grpSp>
      <p:grpSp>
        <p:nvGrpSpPr>
          <p:cNvPr id="78" name="Google Shape;78;p9"/>
          <p:cNvGrpSpPr/>
          <p:nvPr/>
        </p:nvGrpSpPr>
        <p:grpSpPr>
          <a:xfrm>
            <a:off x="4619077" y="2066761"/>
            <a:ext cx="3128996" cy="4342064"/>
            <a:chOff x="4531502" y="5169186"/>
            <a:chExt cx="3128996" cy="4342064"/>
          </a:xfrm>
        </p:grpSpPr>
        <p:sp>
          <p:nvSpPr>
            <p:cNvPr id="79" name="Google Shape;79;p9"/>
            <p:cNvSpPr/>
            <p:nvPr/>
          </p:nvSpPr>
          <p:spPr>
            <a:xfrm>
              <a:off x="4531502" y="5169186"/>
              <a:ext cx="403668" cy="450035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❔</a:t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80" name="Google Shape;80;p9"/>
            <p:cNvSpPr txBox="1"/>
            <p:nvPr/>
          </p:nvSpPr>
          <p:spPr>
            <a:xfrm>
              <a:off x="5151713" y="5210662"/>
              <a:ext cx="250878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Why not?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5034150" y="6408950"/>
              <a:ext cx="2626200" cy="310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/>
                <a:t>-Could not achieve posting threads</a:t>
              </a:r>
              <a:endParaRPr sz="1600"/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/>
                <a:t>-Lack of certain skills</a:t>
              </a:r>
              <a:endParaRPr sz="1600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600">
                  <a:solidFill>
                    <a:schemeClr val="dk1"/>
                  </a:solidFill>
                </a:rPr>
                <a:t>-Even though MVP-1 was not completely successful, we could still deliver the idea of our project</a:t>
              </a:r>
              <a:endParaRPr sz="1600">
                <a:solidFill>
                  <a:schemeClr val="dk1"/>
                </a:solidFill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  <a:p>
              <a:pPr indent="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</a:t>
              </a:r>
              <a:endParaRPr/>
            </a:p>
          </p:txBody>
        </p:sp>
      </p:grpSp>
      <p:grpSp>
        <p:nvGrpSpPr>
          <p:cNvPr id="82" name="Google Shape;82;p9"/>
          <p:cNvGrpSpPr/>
          <p:nvPr/>
        </p:nvGrpSpPr>
        <p:grpSpPr>
          <a:xfrm>
            <a:off x="1042300" y="2066761"/>
            <a:ext cx="3129100" cy="4240065"/>
            <a:chOff x="838200" y="5169186"/>
            <a:chExt cx="3129100" cy="4240065"/>
          </a:xfrm>
        </p:grpSpPr>
        <p:sp>
          <p:nvSpPr>
            <p:cNvPr id="83" name="Google Shape;83;p9"/>
            <p:cNvSpPr/>
            <p:nvPr/>
          </p:nvSpPr>
          <p:spPr>
            <a:xfrm>
              <a:off x="838200" y="5169186"/>
              <a:ext cx="403668" cy="450035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84" name="Google Shape;84;p9"/>
            <p:cNvSpPr txBox="1"/>
            <p:nvPr/>
          </p:nvSpPr>
          <p:spPr>
            <a:xfrm>
              <a:off x="1458400" y="5210623"/>
              <a:ext cx="2508900" cy="109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 our team successful in mapping out our envisioned MVP-1</a:t>
              </a: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?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1335925" y="6388551"/>
              <a:ext cx="2508900" cy="302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8A8A8A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NO</a:t>
              </a:r>
              <a:r>
                <a:rPr lang="en-US" sz="1600">
                  <a:solidFill>
                    <a:srgbClr val="8A8A8A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. </a:t>
              </a:r>
              <a:endParaRPr sz="1600"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932155" y="5304686"/>
              <a:ext cx="215758" cy="179034"/>
            </a:xfrm>
            <a:custGeom>
              <a:rect b="b" l="l" r="r" t="t"/>
              <a:pathLst>
                <a:path extrusionOk="0" h="2794" w="3382">
                  <a:moveTo>
                    <a:pt x="2666" y="285"/>
                  </a:moveTo>
                  <a:lnTo>
                    <a:pt x="1376" y="1566"/>
                  </a:lnTo>
                  <a:lnTo>
                    <a:pt x="1358" y="1580"/>
                  </a:lnTo>
                  <a:lnTo>
                    <a:pt x="1337" y="1591"/>
                  </a:lnTo>
                  <a:lnTo>
                    <a:pt x="1316" y="1599"/>
                  </a:lnTo>
                  <a:lnTo>
                    <a:pt x="1292" y="1600"/>
                  </a:lnTo>
                  <a:lnTo>
                    <a:pt x="1270" y="1598"/>
                  </a:lnTo>
                  <a:lnTo>
                    <a:pt x="1247" y="1590"/>
                  </a:lnTo>
                  <a:lnTo>
                    <a:pt x="1226" y="1579"/>
                  </a:lnTo>
                  <a:lnTo>
                    <a:pt x="1209" y="1565"/>
                  </a:lnTo>
                  <a:lnTo>
                    <a:pt x="718" y="1072"/>
                  </a:lnTo>
                  <a:lnTo>
                    <a:pt x="286" y="1500"/>
                  </a:lnTo>
                  <a:lnTo>
                    <a:pt x="1290" y="2507"/>
                  </a:lnTo>
                  <a:lnTo>
                    <a:pt x="3096" y="715"/>
                  </a:lnTo>
                  <a:lnTo>
                    <a:pt x="2666" y="285"/>
                  </a:lnTo>
                  <a:close/>
                  <a:moveTo>
                    <a:pt x="2667" y="0"/>
                  </a:moveTo>
                  <a:lnTo>
                    <a:pt x="2690" y="2"/>
                  </a:lnTo>
                  <a:lnTo>
                    <a:pt x="2711" y="8"/>
                  </a:lnTo>
                  <a:lnTo>
                    <a:pt x="2732" y="20"/>
                  </a:lnTo>
                  <a:lnTo>
                    <a:pt x="2750" y="35"/>
                  </a:lnTo>
                  <a:lnTo>
                    <a:pt x="3347" y="634"/>
                  </a:lnTo>
                  <a:lnTo>
                    <a:pt x="3362" y="652"/>
                  </a:lnTo>
                  <a:lnTo>
                    <a:pt x="3373" y="671"/>
                  </a:lnTo>
                  <a:lnTo>
                    <a:pt x="3380" y="694"/>
                  </a:lnTo>
                  <a:lnTo>
                    <a:pt x="3382" y="717"/>
                  </a:lnTo>
                  <a:lnTo>
                    <a:pt x="3379" y="740"/>
                  </a:lnTo>
                  <a:lnTo>
                    <a:pt x="3373" y="763"/>
                  </a:lnTo>
                  <a:lnTo>
                    <a:pt x="3361" y="783"/>
                  </a:lnTo>
                  <a:lnTo>
                    <a:pt x="3347" y="800"/>
                  </a:lnTo>
                  <a:lnTo>
                    <a:pt x="1373" y="2759"/>
                  </a:lnTo>
                  <a:lnTo>
                    <a:pt x="1355" y="2773"/>
                  </a:lnTo>
                  <a:lnTo>
                    <a:pt x="1334" y="2785"/>
                  </a:lnTo>
                  <a:lnTo>
                    <a:pt x="1313" y="2792"/>
                  </a:lnTo>
                  <a:lnTo>
                    <a:pt x="1289" y="2794"/>
                  </a:lnTo>
                  <a:lnTo>
                    <a:pt x="1266" y="2791"/>
                  </a:lnTo>
                  <a:lnTo>
                    <a:pt x="1244" y="2784"/>
                  </a:lnTo>
                  <a:lnTo>
                    <a:pt x="1223" y="2773"/>
                  </a:lnTo>
                  <a:lnTo>
                    <a:pt x="1206" y="2758"/>
                  </a:lnTo>
                  <a:lnTo>
                    <a:pt x="35" y="1583"/>
                  </a:lnTo>
                  <a:lnTo>
                    <a:pt x="19" y="1566"/>
                  </a:lnTo>
                  <a:lnTo>
                    <a:pt x="9" y="1545"/>
                  </a:lnTo>
                  <a:lnTo>
                    <a:pt x="2" y="1523"/>
                  </a:lnTo>
                  <a:lnTo>
                    <a:pt x="0" y="1500"/>
                  </a:lnTo>
                  <a:lnTo>
                    <a:pt x="3" y="1477"/>
                  </a:lnTo>
                  <a:lnTo>
                    <a:pt x="9" y="1455"/>
                  </a:lnTo>
                  <a:lnTo>
                    <a:pt x="21" y="1435"/>
                  </a:lnTo>
                  <a:lnTo>
                    <a:pt x="35" y="1416"/>
                  </a:lnTo>
                  <a:lnTo>
                    <a:pt x="635" y="821"/>
                  </a:lnTo>
                  <a:lnTo>
                    <a:pt x="652" y="807"/>
                  </a:lnTo>
                  <a:lnTo>
                    <a:pt x="673" y="795"/>
                  </a:lnTo>
                  <a:lnTo>
                    <a:pt x="695" y="789"/>
                  </a:lnTo>
                  <a:lnTo>
                    <a:pt x="718" y="787"/>
                  </a:lnTo>
                  <a:lnTo>
                    <a:pt x="741" y="789"/>
                  </a:lnTo>
                  <a:lnTo>
                    <a:pt x="763" y="796"/>
                  </a:lnTo>
                  <a:lnTo>
                    <a:pt x="783" y="808"/>
                  </a:lnTo>
                  <a:lnTo>
                    <a:pt x="802" y="822"/>
                  </a:lnTo>
                  <a:lnTo>
                    <a:pt x="1293" y="1315"/>
                  </a:lnTo>
                  <a:lnTo>
                    <a:pt x="2583" y="34"/>
                  </a:lnTo>
                  <a:lnTo>
                    <a:pt x="2602" y="19"/>
                  </a:lnTo>
                  <a:lnTo>
                    <a:pt x="2622" y="8"/>
                  </a:lnTo>
                  <a:lnTo>
                    <a:pt x="2645" y="2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/>
          <p:nvPr/>
        </p:nvSpPr>
        <p:spPr>
          <a:xfrm>
            <a:off x="838199" y="591126"/>
            <a:ext cx="1051560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Changes</a:t>
            </a:r>
            <a:endParaRPr sz="4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92" name="Google Shape;92;p10"/>
          <p:cNvGrpSpPr/>
          <p:nvPr/>
        </p:nvGrpSpPr>
        <p:grpSpPr>
          <a:xfrm>
            <a:off x="4998392" y="2108033"/>
            <a:ext cx="2149818" cy="2598723"/>
            <a:chOff x="3626792" y="2108033"/>
            <a:chExt cx="2149818" cy="2598723"/>
          </a:xfrm>
        </p:grpSpPr>
        <p:sp>
          <p:nvSpPr>
            <p:cNvPr id="93" name="Google Shape;93;p10"/>
            <p:cNvSpPr txBox="1"/>
            <p:nvPr/>
          </p:nvSpPr>
          <p:spPr>
            <a:xfrm>
              <a:off x="3626792" y="4368202"/>
              <a:ext cx="2149818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Lo-fi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94" name="Google Shape;94;p10"/>
            <p:cNvGrpSpPr/>
            <p:nvPr/>
          </p:nvGrpSpPr>
          <p:grpSpPr>
            <a:xfrm>
              <a:off x="3850528" y="2108033"/>
              <a:ext cx="1702347" cy="1897870"/>
              <a:chOff x="3850528" y="2108033"/>
              <a:chExt cx="1702347" cy="1897870"/>
            </a:xfrm>
          </p:grpSpPr>
          <p:sp>
            <p:nvSpPr>
              <p:cNvPr id="95" name="Google Shape;95;p10"/>
              <p:cNvSpPr/>
              <p:nvPr/>
            </p:nvSpPr>
            <p:spPr>
              <a:xfrm>
                <a:off x="3850528" y="2108033"/>
                <a:ext cx="1702347" cy="1897870"/>
              </a:xfrm>
              <a:custGeom>
                <a:rect b="b" l="l" r="r" t="t"/>
                <a:pathLst>
                  <a:path extrusionOk="0" h="1293" w="1160">
                    <a:moveTo>
                      <a:pt x="0" y="434"/>
                    </a:moveTo>
                    <a:cubicBezTo>
                      <a:pt x="0" y="859"/>
                      <a:pt x="0" y="859"/>
                      <a:pt x="0" y="859"/>
                    </a:cubicBezTo>
                    <a:cubicBezTo>
                      <a:pt x="0" y="935"/>
                      <a:pt x="40" y="1005"/>
                      <a:pt x="106" y="1043"/>
                    </a:cubicBezTo>
                    <a:cubicBezTo>
                      <a:pt x="474" y="1255"/>
                      <a:pt x="474" y="1255"/>
                      <a:pt x="474" y="1255"/>
                    </a:cubicBezTo>
                    <a:cubicBezTo>
                      <a:pt x="540" y="1293"/>
                      <a:pt x="620" y="1293"/>
                      <a:pt x="686" y="1255"/>
                    </a:cubicBezTo>
                    <a:cubicBezTo>
                      <a:pt x="1054" y="1043"/>
                      <a:pt x="1054" y="1043"/>
                      <a:pt x="1054" y="1043"/>
                    </a:cubicBezTo>
                    <a:cubicBezTo>
                      <a:pt x="1120" y="1005"/>
                      <a:pt x="1160" y="935"/>
                      <a:pt x="1160" y="859"/>
                    </a:cubicBezTo>
                    <a:cubicBezTo>
                      <a:pt x="1160" y="434"/>
                      <a:pt x="1160" y="434"/>
                      <a:pt x="1160" y="434"/>
                    </a:cubicBezTo>
                    <a:cubicBezTo>
                      <a:pt x="1160" y="358"/>
                      <a:pt x="1120" y="289"/>
                      <a:pt x="1054" y="251"/>
                    </a:cubicBezTo>
                    <a:cubicBezTo>
                      <a:pt x="686" y="38"/>
                      <a:pt x="686" y="38"/>
                      <a:pt x="686" y="38"/>
                    </a:cubicBezTo>
                    <a:cubicBezTo>
                      <a:pt x="620" y="0"/>
                      <a:pt x="540" y="0"/>
                      <a:pt x="474" y="38"/>
                    </a:cubicBezTo>
                    <a:cubicBezTo>
                      <a:pt x="106" y="251"/>
                      <a:pt x="106" y="251"/>
                      <a:pt x="106" y="251"/>
                    </a:cubicBezTo>
                    <a:cubicBezTo>
                      <a:pt x="40" y="289"/>
                      <a:pt x="0" y="358"/>
                      <a:pt x="0" y="43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  <p:grpSp>
            <p:nvGrpSpPr>
              <p:cNvPr id="96" name="Google Shape;96;p10"/>
              <p:cNvGrpSpPr/>
              <p:nvPr/>
            </p:nvGrpSpPr>
            <p:grpSpPr>
              <a:xfrm>
                <a:off x="4266030" y="2702406"/>
                <a:ext cx="871342" cy="709124"/>
                <a:chOff x="1269" y="396"/>
                <a:chExt cx="188" cy="153"/>
              </a:xfrm>
            </p:grpSpPr>
            <p:sp>
              <p:nvSpPr>
                <p:cNvPr id="97" name="Google Shape;97;p10"/>
                <p:cNvSpPr/>
                <p:nvPr/>
              </p:nvSpPr>
              <p:spPr>
                <a:xfrm>
                  <a:off x="1269" y="396"/>
                  <a:ext cx="188" cy="153"/>
                </a:xfrm>
                <a:custGeom>
                  <a:rect b="b" l="l" r="r" t="t"/>
                  <a:pathLst>
                    <a:path extrusionOk="0" h="2763" w="3378">
                      <a:moveTo>
                        <a:pt x="1451" y="237"/>
                      </a:moveTo>
                      <a:lnTo>
                        <a:pt x="1410" y="240"/>
                      </a:lnTo>
                      <a:lnTo>
                        <a:pt x="1372" y="248"/>
                      </a:lnTo>
                      <a:lnTo>
                        <a:pt x="1335" y="260"/>
                      </a:lnTo>
                      <a:lnTo>
                        <a:pt x="1300" y="279"/>
                      </a:lnTo>
                      <a:lnTo>
                        <a:pt x="1268" y="300"/>
                      </a:lnTo>
                      <a:lnTo>
                        <a:pt x="1241" y="326"/>
                      </a:lnTo>
                      <a:lnTo>
                        <a:pt x="1215" y="356"/>
                      </a:lnTo>
                      <a:lnTo>
                        <a:pt x="1195" y="389"/>
                      </a:lnTo>
                      <a:lnTo>
                        <a:pt x="1178" y="425"/>
                      </a:lnTo>
                      <a:lnTo>
                        <a:pt x="1166" y="464"/>
                      </a:lnTo>
                      <a:lnTo>
                        <a:pt x="1138" y="584"/>
                      </a:lnTo>
                      <a:lnTo>
                        <a:pt x="1131" y="606"/>
                      </a:lnTo>
                      <a:lnTo>
                        <a:pt x="1120" y="625"/>
                      </a:lnTo>
                      <a:lnTo>
                        <a:pt x="1104" y="643"/>
                      </a:lnTo>
                      <a:lnTo>
                        <a:pt x="1087" y="656"/>
                      </a:lnTo>
                      <a:lnTo>
                        <a:pt x="1067" y="667"/>
                      </a:lnTo>
                      <a:lnTo>
                        <a:pt x="1046" y="674"/>
                      </a:lnTo>
                      <a:lnTo>
                        <a:pt x="1023" y="676"/>
                      </a:lnTo>
                      <a:lnTo>
                        <a:pt x="420" y="676"/>
                      </a:lnTo>
                      <a:lnTo>
                        <a:pt x="388" y="679"/>
                      </a:lnTo>
                      <a:lnTo>
                        <a:pt x="356" y="687"/>
                      </a:lnTo>
                      <a:lnTo>
                        <a:pt x="328" y="700"/>
                      </a:lnTo>
                      <a:lnTo>
                        <a:pt x="303" y="719"/>
                      </a:lnTo>
                      <a:lnTo>
                        <a:pt x="280" y="742"/>
                      </a:lnTo>
                      <a:lnTo>
                        <a:pt x="261" y="767"/>
                      </a:lnTo>
                      <a:lnTo>
                        <a:pt x="248" y="796"/>
                      </a:lnTo>
                      <a:lnTo>
                        <a:pt x="240" y="827"/>
                      </a:lnTo>
                      <a:lnTo>
                        <a:pt x="237" y="860"/>
                      </a:lnTo>
                      <a:lnTo>
                        <a:pt x="237" y="2323"/>
                      </a:lnTo>
                      <a:lnTo>
                        <a:pt x="240" y="2355"/>
                      </a:lnTo>
                      <a:lnTo>
                        <a:pt x="247" y="2387"/>
                      </a:lnTo>
                      <a:lnTo>
                        <a:pt x="259" y="2416"/>
                      </a:lnTo>
                      <a:lnTo>
                        <a:pt x="276" y="2443"/>
                      </a:lnTo>
                      <a:lnTo>
                        <a:pt x="296" y="2467"/>
                      </a:lnTo>
                      <a:lnTo>
                        <a:pt x="320" y="2487"/>
                      </a:lnTo>
                      <a:lnTo>
                        <a:pt x="347" y="2504"/>
                      </a:lnTo>
                      <a:lnTo>
                        <a:pt x="375" y="2516"/>
                      </a:lnTo>
                      <a:lnTo>
                        <a:pt x="407" y="2523"/>
                      </a:lnTo>
                      <a:lnTo>
                        <a:pt x="440" y="2526"/>
                      </a:lnTo>
                      <a:lnTo>
                        <a:pt x="2939" y="2526"/>
                      </a:lnTo>
                      <a:lnTo>
                        <a:pt x="2972" y="2523"/>
                      </a:lnTo>
                      <a:lnTo>
                        <a:pt x="3004" y="2516"/>
                      </a:lnTo>
                      <a:lnTo>
                        <a:pt x="3032" y="2504"/>
                      </a:lnTo>
                      <a:lnTo>
                        <a:pt x="3059" y="2487"/>
                      </a:lnTo>
                      <a:lnTo>
                        <a:pt x="3083" y="2467"/>
                      </a:lnTo>
                      <a:lnTo>
                        <a:pt x="3103" y="2443"/>
                      </a:lnTo>
                      <a:lnTo>
                        <a:pt x="3119" y="2416"/>
                      </a:lnTo>
                      <a:lnTo>
                        <a:pt x="3132" y="2387"/>
                      </a:lnTo>
                      <a:lnTo>
                        <a:pt x="3139" y="2355"/>
                      </a:lnTo>
                      <a:lnTo>
                        <a:pt x="3142" y="2323"/>
                      </a:lnTo>
                      <a:lnTo>
                        <a:pt x="3143" y="2323"/>
                      </a:lnTo>
                      <a:lnTo>
                        <a:pt x="3143" y="860"/>
                      </a:lnTo>
                      <a:lnTo>
                        <a:pt x="3140" y="826"/>
                      </a:lnTo>
                      <a:lnTo>
                        <a:pt x="3131" y="795"/>
                      </a:lnTo>
                      <a:lnTo>
                        <a:pt x="3117" y="766"/>
                      </a:lnTo>
                      <a:lnTo>
                        <a:pt x="3099" y="741"/>
                      </a:lnTo>
                      <a:lnTo>
                        <a:pt x="3077" y="719"/>
                      </a:lnTo>
                      <a:lnTo>
                        <a:pt x="3052" y="700"/>
                      </a:lnTo>
                      <a:lnTo>
                        <a:pt x="3023" y="687"/>
                      </a:lnTo>
                      <a:lnTo>
                        <a:pt x="2992" y="679"/>
                      </a:lnTo>
                      <a:lnTo>
                        <a:pt x="2959" y="676"/>
                      </a:lnTo>
                      <a:lnTo>
                        <a:pt x="2356" y="676"/>
                      </a:lnTo>
                      <a:lnTo>
                        <a:pt x="2334" y="674"/>
                      </a:lnTo>
                      <a:lnTo>
                        <a:pt x="2311" y="667"/>
                      </a:lnTo>
                      <a:lnTo>
                        <a:pt x="2292" y="656"/>
                      </a:lnTo>
                      <a:lnTo>
                        <a:pt x="2274" y="643"/>
                      </a:lnTo>
                      <a:lnTo>
                        <a:pt x="2260" y="625"/>
                      </a:lnTo>
                      <a:lnTo>
                        <a:pt x="2249" y="606"/>
                      </a:lnTo>
                      <a:lnTo>
                        <a:pt x="2242" y="584"/>
                      </a:lnTo>
                      <a:lnTo>
                        <a:pt x="2213" y="464"/>
                      </a:lnTo>
                      <a:lnTo>
                        <a:pt x="2202" y="425"/>
                      </a:lnTo>
                      <a:lnTo>
                        <a:pt x="2185" y="389"/>
                      </a:lnTo>
                      <a:lnTo>
                        <a:pt x="2164" y="356"/>
                      </a:lnTo>
                      <a:lnTo>
                        <a:pt x="2139" y="326"/>
                      </a:lnTo>
                      <a:lnTo>
                        <a:pt x="2110" y="300"/>
                      </a:lnTo>
                      <a:lnTo>
                        <a:pt x="2079" y="279"/>
                      </a:lnTo>
                      <a:lnTo>
                        <a:pt x="2045" y="260"/>
                      </a:lnTo>
                      <a:lnTo>
                        <a:pt x="2008" y="248"/>
                      </a:lnTo>
                      <a:lnTo>
                        <a:pt x="1969" y="240"/>
                      </a:lnTo>
                      <a:lnTo>
                        <a:pt x="1929" y="237"/>
                      </a:lnTo>
                      <a:lnTo>
                        <a:pt x="1451" y="237"/>
                      </a:lnTo>
                      <a:close/>
                      <a:moveTo>
                        <a:pt x="1450" y="0"/>
                      </a:moveTo>
                      <a:lnTo>
                        <a:pt x="1928" y="0"/>
                      </a:lnTo>
                      <a:lnTo>
                        <a:pt x="1984" y="3"/>
                      </a:lnTo>
                      <a:lnTo>
                        <a:pt x="2040" y="11"/>
                      </a:lnTo>
                      <a:lnTo>
                        <a:pt x="2092" y="26"/>
                      </a:lnTo>
                      <a:lnTo>
                        <a:pt x="2143" y="45"/>
                      </a:lnTo>
                      <a:lnTo>
                        <a:pt x="2190" y="69"/>
                      </a:lnTo>
                      <a:lnTo>
                        <a:pt x="2235" y="99"/>
                      </a:lnTo>
                      <a:lnTo>
                        <a:pt x="2278" y="132"/>
                      </a:lnTo>
                      <a:lnTo>
                        <a:pt x="2317" y="169"/>
                      </a:lnTo>
                      <a:lnTo>
                        <a:pt x="2350" y="211"/>
                      </a:lnTo>
                      <a:lnTo>
                        <a:pt x="2381" y="255"/>
                      </a:lnTo>
                      <a:lnTo>
                        <a:pt x="2407" y="303"/>
                      </a:lnTo>
                      <a:lnTo>
                        <a:pt x="2427" y="356"/>
                      </a:lnTo>
                      <a:lnTo>
                        <a:pt x="2443" y="409"/>
                      </a:lnTo>
                      <a:lnTo>
                        <a:pt x="2450" y="439"/>
                      </a:lnTo>
                      <a:lnTo>
                        <a:pt x="2958" y="439"/>
                      </a:lnTo>
                      <a:lnTo>
                        <a:pt x="3008" y="441"/>
                      </a:lnTo>
                      <a:lnTo>
                        <a:pt x="3055" y="449"/>
                      </a:lnTo>
                      <a:lnTo>
                        <a:pt x="3100" y="463"/>
                      </a:lnTo>
                      <a:lnTo>
                        <a:pt x="3143" y="481"/>
                      </a:lnTo>
                      <a:lnTo>
                        <a:pt x="3183" y="504"/>
                      </a:lnTo>
                      <a:lnTo>
                        <a:pt x="3221" y="531"/>
                      </a:lnTo>
                      <a:lnTo>
                        <a:pt x="3255" y="562"/>
                      </a:lnTo>
                      <a:lnTo>
                        <a:pt x="3286" y="597"/>
                      </a:lnTo>
                      <a:lnTo>
                        <a:pt x="3313" y="634"/>
                      </a:lnTo>
                      <a:lnTo>
                        <a:pt x="3336" y="675"/>
                      </a:lnTo>
                      <a:lnTo>
                        <a:pt x="3353" y="718"/>
                      </a:lnTo>
                      <a:lnTo>
                        <a:pt x="3367" y="763"/>
                      </a:lnTo>
                      <a:lnTo>
                        <a:pt x="3376" y="811"/>
                      </a:lnTo>
                      <a:lnTo>
                        <a:pt x="3378" y="860"/>
                      </a:lnTo>
                      <a:lnTo>
                        <a:pt x="3378" y="2323"/>
                      </a:lnTo>
                      <a:lnTo>
                        <a:pt x="3375" y="2374"/>
                      </a:lnTo>
                      <a:lnTo>
                        <a:pt x="3367" y="2424"/>
                      </a:lnTo>
                      <a:lnTo>
                        <a:pt x="3352" y="2472"/>
                      </a:lnTo>
                      <a:lnTo>
                        <a:pt x="3334" y="2517"/>
                      </a:lnTo>
                      <a:lnTo>
                        <a:pt x="3309" y="2559"/>
                      </a:lnTo>
                      <a:lnTo>
                        <a:pt x="3281" y="2598"/>
                      </a:lnTo>
                      <a:lnTo>
                        <a:pt x="3250" y="2634"/>
                      </a:lnTo>
                      <a:lnTo>
                        <a:pt x="3214" y="2667"/>
                      </a:lnTo>
                      <a:lnTo>
                        <a:pt x="3174" y="2695"/>
                      </a:lnTo>
                      <a:lnTo>
                        <a:pt x="3132" y="2719"/>
                      </a:lnTo>
                      <a:lnTo>
                        <a:pt x="3087" y="2738"/>
                      </a:lnTo>
                      <a:lnTo>
                        <a:pt x="3038" y="2751"/>
                      </a:lnTo>
                      <a:lnTo>
                        <a:pt x="2989" y="2761"/>
                      </a:lnTo>
                      <a:lnTo>
                        <a:pt x="2938" y="2763"/>
                      </a:lnTo>
                      <a:lnTo>
                        <a:pt x="439" y="2763"/>
                      </a:lnTo>
                      <a:lnTo>
                        <a:pt x="388" y="2760"/>
                      </a:lnTo>
                      <a:lnTo>
                        <a:pt x="338" y="2751"/>
                      </a:lnTo>
                      <a:lnTo>
                        <a:pt x="291" y="2737"/>
                      </a:lnTo>
                      <a:lnTo>
                        <a:pt x="246" y="2719"/>
                      </a:lnTo>
                      <a:lnTo>
                        <a:pt x="204" y="2695"/>
                      </a:lnTo>
                      <a:lnTo>
                        <a:pt x="164" y="2666"/>
                      </a:lnTo>
                      <a:lnTo>
                        <a:pt x="129" y="2634"/>
                      </a:lnTo>
                      <a:lnTo>
                        <a:pt x="96" y="2598"/>
                      </a:lnTo>
                      <a:lnTo>
                        <a:pt x="69" y="2559"/>
                      </a:lnTo>
                      <a:lnTo>
                        <a:pt x="45" y="2516"/>
                      </a:lnTo>
                      <a:lnTo>
                        <a:pt x="26" y="2472"/>
                      </a:lnTo>
                      <a:lnTo>
                        <a:pt x="11" y="2423"/>
                      </a:lnTo>
                      <a:lnTo>
                        <a:pt x="3" y="2374"/>
                      </a:lnTo>
                      <a:lnTo>
                        <a:pt x="0" y="2323"/>
                      </a:lnTo>
                      <a:lnTo>
                        <a:pt x="0" y="860"/>
                      </a:lnTo>
                      <a:lnTo>
                        <a:pt x="3" y="811"/>
                      </a:lnTo>
                      <a:lnTo>
                        <a:pt x="11" y="763"/>
                      </a:lnTo>
                      <a:lnTo>
                        <a:pt x="25" y="718"/>
                      </a:lnTo>
                      <a:lnTo>
                        <a:pt x="43" y="675"/>
                      </a:lnTo>
                      <a:lnTo>
                        <a:pt x="66" y="634"/>
                      </a:lnTo>
                      <a:lnTo>
                        <a:pt x="92" y="597"/>
                      </a:lnTo>
                      <a:lnTo>
                        <a:pt x="123" y="562"/>
                      </a:lnTo>
                      <a:lnTo>
                        <a:pt x="157" y="531"/>
                      </a:lnTo>
                      <a:lnTo>
                        <a:pt x="195" y="504"/>
                      </a:lnTo>
                      <a:lnTo>
                        <a:pt x="235" y="481"/>
                      </a:lnTo>
                      <a:lnTo>
                        <a:pt x="278" y="463"/>
                      </a:lnTo>
                      <a:lnTo>
                        <a:pt x="323" y="449"/>
                      </a:lnTo>
                      <a:lnTo>
                        <a:pt x="370" y="441"/>
                      </a:lnTo>
                      <a:lnTo>
                        <a:pt x="419" y="439"/>
                      </a:lnTo>
                      <a:lnTo>
                        <a:pt x="929" y="439"/>
                      </a:lnTo>
                      <a:lnTo>
                        <a:pt x="935" y="409"/>
                      </a:lnTo>
                      <a:lnTo>
                        <a:pt x="951" y="356"/>
                      </a:lnTo>
                      <a:lnTo>
                        <a:pt x="972" y="303"/>
                      </a:lnTo>
                      <a:lnTo>
                        <a:pt x="998" y="255"/>
                      </a:lnTo>
                      <a:lnTo>
                        <a:pt x="1028" y="211"/>
                      </a:lnTo>
                      <a:lnTo>
                        <a:pt x="1062" y="169"/>
                      </a:lnTo>
                      <a:lnTo>
                        <a:pt x="1100" y="132"/>
                      </a:lnTo>
                      <a:lnTo>
                        <a:pt x="1142" y="99"/>
                      </a:lnTo>
                      <a:lnTo>
                        <a:pt x="1187" y="69"/>
                      </a:lnTo>
                      <a:lnTo>
                        <a:pt x="1236" y="45"/>
                      </a:lnTo>
                      <a:lnTo>
                        <a:pt x="1286" y="26"/>
                      </a:lnTo>
                      <a:lnTo>
                        <a:pt x="1339" y="11"/>
                      </a:lnTo>
                      <a:lnTo>
                        <a:pt x="1394" y="3"/>
                      </a:lnTo>
                      <a:lnTo>
                        <a:pt x="145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  <p:sp>
              <p:nvSpPr>
                <p:cNvPr id="98" name="Google Shape;98;p10"/>
                <p:cNvSpPr/>
                <p:nvPr/>
              </p:nvSpPr>
              <p:spPr>
                <a:xfrm>
                  <a:off x="1322" y="444"/>
                  <a:ext cx="81" cy="82"/>
                </a:xfrm>
                <a:custGeom>
                  <a:rect b="b" l="l" r="r" t="t"/>
                  <a:pathLst>
                    <a:path extrusionOk="0" h="1466" w="1460">
                      <a:moveTo>
                        <a:pt x="730" y="237"/>
                      </a:moveTo>
                      <a:lnTo>
                        <a:pt x="677" y="240"/>
                      </a:lnTo>
                      <a:lnTo>
                        <a:pt x="624" y="248"/>
                      </a:lnTo>
                      <a:lnTo>
                        <a:pt x="574" y="263"/>
                      </a:lnTo>
                      <a:lnTo>
                        <a:pt x="526" y="281"/>
                      </a:lnTo>
                      <a:lnTo>
                        <a:pt x="481" y="305"/>
                      </a:lnTo>
                      <a:lnTo>
                        <a:pt x="439" y="332"/>
                      </a:lnTo>
                      <a:lnTo>
                        <a:pt x="399" y="364"/>
                      </a:lnTo>
                      <a:lnTo>
                        <a:pt x="364" y="400"/>
                      </a:lnTo>
                      <a:lnTo>
                        <a:pt x="331" y="440"/>
                      </a:lnTo>
                      <a:lnTo>
                        <a:pt x="303" y="483"/>
                      </a:lnTo>
                      <a:lnTo>
                        <a:pt x="280" y="528"/>
                      </a:lnTo>
                      <a:lnTo>
                        <a:pt x="261" y="576"/>
                      </a:lnTo>
                      <a:lnTo>
                        <a:pt x="248" y="627"/>
                      </a:lnTo>
                      <a:lnTo>
                        <a:pt x="239" y="678"/>
                      </a:lnTo>
                      <a:lnTo>
                        <a:pt x="237" y="733"/>
                      </a:lnTo>
                      <a:lnTo>
                        <a:pt x="239" y="786"/>
                      </a:lnTo>
                      <a:lnTo>
                        <a:pt x="248" y="839"/>
                      </a:lnTo>
                      <a:lnTo>
                        <a:pt x="261" y="889"/>
                      </a:lnTo>
                      <a:lnTo>
                        <a:pt x="280" y="937"/>
                      </a:lnTo>
                      <a:lnTo>
                        <a:pt x="303" y="983"/>
                      </a:lnTo>
                      <a:lnTo>
                        <a:pt x="332" y="1025"/>
                      </a:lnTo>
                      <a:lnTo>
                        <a:pt x="364" y="1064"/>
                      </a:lnTo>
                      <a:lnTo>
                        <a:pt x="400" y="1100"/>
                      </a:lnTo>
                      <a:lnTo>
                        <a:pt x="439" y="1133"/>
                      </a:lnTo>
                      <a:lnTo>
                        <a:pt x="481" y="1160"/>
                      </a:lnTo>
                      <a:lnTo>
                        <a:pt x="527" y="1184"/>
                      </a:lnTo>
                      <a:lnTo>
                        <a:pt x="574" y="1203"/>
                      </a:lnTo>
                      <a:lnTo>
                        <a:pt x="624" y="1216"/>
                      </a:lnTo>
                      <a:lnTo>
                        <a:pt x="677" y="1225"/>
                      </a:lnTo>
                      <a:lnTo>
                        <a:pt x="730" y="1227"/>
                      </a:lnTo>
                      <a:lnTo>
                        <a:pt x="784" y="1225"/>
                      </a:lnTo>
                      <a:lnTo>
                        <a:pt x="836" y="1216"/>
                      </a:lnTo>
                      <a:lnTo>
                        <a:pt x="886" y="1203"/>
                      </a:lnTo>
                      <a:lnTo>
                        <a:pt x="934" y="1184"/>
                      </a:lnTo>
                      <a:lnTo>
                        <a:pt x="979" y="1160"/>
                      </a:lnTo>
                      <a:lnTo>
                        <a:pt x="1021" y="1133"/>
                      </a:lnTo>
                      <a:lnTo>
                        <a:pt x="1060" y="1100"/>
                      </a:lnTo>
                      <a:lnTo>
                        <a:pt x="1096" y="1064"/>
                      </a:lnTo>
                      <a:lnTo>
                        <a:pt x="1128" y="1025"/>
                      </a:lnTo>
                      <a:lnTo>
                        <a:pt x="1157" y="983"/>
                      </a:lnTo>
                      <a:lnTo>
                        <a:pt x="1180" y="937"/>
                      </a:lnTo>
                      <a:lnTo>
                        <a:pt x="1199" y="889"/>
                      </a:lnTo>
                      <a:lnTo>
                        <a:pt x="1212" y="839"/>
                      </a:lnTo>
                      <a:lnTo>
                        <a:pt x="1221" y="786"/>
                      </a:lnTo>
                      <a:lnTo>
                        <a:pt x="1224" y="733"/>
                      </a:lnTo>
                      <a:lnTo>
                        <a:pt x="1221" y="678"/>
                      </a:lnTo>
                      <a:lnTo>
                        <a:pt x="1213" y="626"/>
                      </a:lnTo>
                      <a:lnTo>
                        <a:pt x="1199" y="576"/>
                      </a:lnTo>
                      <a:lnTo>
                        <a:pt x="1180" y="528"/>
                      </a:lnTo>
                      <a:lnTo>
                        <a:pt x="1157" y="483"/>
                      </a:lnTo>
                      <a:lnTo>
                        <a:pt x="1129" y="439"/>
                      </a:lnTo>
                      <a:lnTo>
                        <a:pt x="1096" y="400"/>
                      </a:lnTo>
                      <a:lnTo>
                        <a:pt x="1061" y="364"/>
                      </a:lnTo>
                      <a:lnTo>
                        <a:pt x="1021" y="332"/>
                      </a:lnTo>
                      <a:lnTo>
                        <a:pt x="979" y="305"/>
                      </a:lnTo>
                      <a:lnTo>
                        <a:pt x="934" y="281"/>
                      </a:lnTo>
                      <a:lnTo>
                        <a:pt x="886" y="263"/>
                      </a:lnTo>
                      <a:lnTo>
                        <a:pt x="836" y="248"/>
                      </a:lnTo>
                      <a:lnTo>
                        <a:pt x="784" y="240"/>
                      </a:lnTo>
                      <a:lnTo>
                        <a:pt x="730" y="237"/>
                      </a:lnTo>
                      <a:close/>
                      <a:moveTo>
                        <a:pt x="730" y="0"/>
                      </a:moveTo>
                      <a:lnTo>
                        <a:pt x="797" y="3"/>
                      </a:lnTo>
                      <a:lnTo>
                        <a:pt x="861" y="13"/>
                      </a:lnTo>
                      <a:lnTo>
                        <a:pt x="924" y="27"/>
                      </a:lnTo>
                      <a:lnTo>
                        <a:pt x="984" y="47"/>
                      </a:lnTo>
                      <a:lnTo>
                        <a:pt x="1043" y="71"/>
                      </a:lnTo>
                      <a:lnTo>
                        <a:pt x="1098" y="101"/>
                      </a:lnTo>
                      <a:lnTo>
                        <a:pt x="1150" y="135"/>
                      </a:lnTo>
                      <a:lnTo>
                        <a:pt x="1200" y="173"/>
                      </a:lnTo>
                      <a:lnTo>
                        <a:pt x="1246" y="215"/>
                      </a:lnTo>
                      <a:lnTo>
                        <a:pt x="1288" y="261"/>
                      </a:lnTo>
                      <a:lnTo>
                        <a:pt x="1326" y="311"/>
                      </a:lnTo>
                      <a:lnTo>
                        <a:pt x="1360" y="363"/>
                      </a:lnTo>
                      <a:lnTo>
                        <a:pt x="1389" y="420"/>
                      </a:lnTo>
                      <a:lnTo>
                        <a:pt x="1414" y="477"/>
                      </a:lnTo>
                      <a:lnTo>
                        <a:pt x="1433" y="538"/>
                      </a:lnTo>
                      <a:lnTo>
                        <a:pt x="1449" y="602"/>
                      </a:lnTo>
                      <a:lnTo>
                        <a:pt x="1457" y="667"/>
                      </a:lnTo>
                      <a:lnTo>
                        <a:pt x="1460" y="733"/>
                      </a:lnTo>
                      <a:lnTo>
                        <a:pt x="1457" y="799"/>
                      </a:lnTo>
                      <a:lnTo>
                        <a:pt x="1449" y="864"/>
                      </a:lnTo>
                      <a:lnTo>
                        <a:pt x="1434" y="928"/>
                      </a:lnTo>
                      <a:lnTo>
                        <a:pt x="1415" y="989"/>
                      </a:lnTo>
                      <a:lnTo>
                        <a:pt x="1389" y="1047"/>
                      </a:lnTo>
                      <a:lnTo>
                        <a:pt x="1361" y="1103"/>
                      </a:lnTo>
                      <a:lnTo>
                        <a:pt x="1327" y="1155"/>
                      </a:lnTo>
                      <a:lnTo>
                        <a:pt x="1288" y="1205"/>
                      </a:lnTo>
                      <a:lnTo>
                        <a:pt x="1246" y="1251"/>
                      </a:lnTo>
                      <a:lnTo>
                        <a:pt x="1201" y="1293"/>
                      </a:lnTo>
                      <a:lnTo>
                        <a:pt x="1150" y="1331"/>
                      </a:lnTo>
                      <a:lnTo>
                        <a:pt x="1098" y="1365"/>
                      </a:lnTo>
                      <a:lnTo>
                        <a:pt x="1043" y="1395"/>
                      </a:lnTo>
                      <a:lnTo>
                        <a:pt x="984" y="1420"/>
                      </a:lnTo>
                      <a:lnTo>
                        <a:pt x="924" y="1439"/>
                      </a:lnTo>
                      <a:lnTo>
                        <a:pt x="861" y="1454"/>
                      </a:lnTo>
                      <a:lnTo>
                        <a:pt x="797" y="1463"/>
                      </a:lnTo>
                      <a:lnTo>
                        <a:pt x="730" y="1466"/>
                      </a:lnTo>
                      <a:lnTo>
                        <a:pt x="663" y="1463"/>
                      </a:lnTo>
                      <a:lnTo>
                        <a:pt x="599" y="1454"/>
                      </a:lnTo>
                      <a:lnTo>
                        <a:pt x="536" y="1439"/>
                      </a:lnTo>
                      <a:lnTo>
                        <a:pt x="476" y="1420"/>
                      </a:lnTo>
                      <a:lnTo>
                        <a:pt x="417" y="1395"/>
                      </a:lnTo>
                      <a:lnTo>
                        <a:pt x="362" y="1365"/>
                      </a:lnTo>
                      <a:lnTo>
                        <a:pt x="309" y="1331"/>
                      </a:lnTo>
                      <a:lnTo>
                        <a:pt x="259" y="1293"/>
                      </a:lnTo>
                      <a:lnTo>
                        <a:pt x="214" y="1251"/>
                      </a:lnTo>
                      <a:lnTo>
                        <a:pt x="172" y="1205"/>
                      </a:lnTo>
                      <a:lnTo>
                        <a:pt x="133" y="1155"/>
                      </a:lnTo>
                      <a:lnTo>
                        <a:pt x="99" y="1102"/>
                      </a:lnTo>
                      <a:lnTo>
                        <a:pt x="71" y="1046"/>
                      </a:lnTo>
                      <a:lnTo>
                        <a:pt x="46" y="989"/>
                      </a:lnTo>
                      <a:lnTo>
                        <a:pt x="26" y="927"/>
                      </a:lnTo>
                      <a:lnTo>
                        <a:pt x="12" y="864"/>
                      </a:lnTo>
                      <a:lnTo>
                        <a:pt x="3" y="799"/>
                      </a:lnTo>
                      <a:lnTo>
                        <a:pt x="0" y="733"/>
                      </a:lnTo>
                      <a:lnTo>
                        <a:pt x="3" y="667"/>
                      </a:lnTo>
                      <a:lnTo>
                        <a:pt x="12" y="602"/>
                      </a:lnTo>
                      <a:lnTo>
                        <a:pt x="26" y="538"/>
                      </a:lnTo>
                      <a:lnTo>
                        <a:pt x="46" y="477"/>
                      </a:lnTo>
                      <a:lnTo>
                        <a:pt x="71" y="419"/>
                      </a:lnTo>
                      <a:lnTo>
                        <a:pt x="100" y="363"/>
                      </a:lnTo>
                      <a:lnTo>
                        <a:pt x="134" y="311"/>
                      </a:lnTo>
                      <a:lnTo>
                        <a:pt x="172" y="261"/>
                      </a:lnTo>
                      <a:lnTo>
                        <a:pt x="214" y="215"/>
                      </a:lnTo>
                      <a:lnTo>
                        <a:pt x="260" y="173"/>
                      </a:lnTo>
                      <a:lnTo>
                        <a:pt x="309" y="135"/>
                      </a:lnTo>
                      <a:lnTo>
                        <a:pt x="362" y="101"/>
                      </a:lnTo>
                      <a:lnTo>
                        <a:pt x="417" y="71"/>
                      </a:lnTo>
                      <a:lnTo>
                        <a:pt x="476" y="47"/>
                      </a:lnTo>
                      <a:lnTo>
                        <a:pt x="536" y="27"/>
                      </a:lnTo>
                      <a:lnTo>
                        <a:pt x="599" y="13"/>
                      </a:lnTo>
                      <a:lnTo>
                        <a:pt x="663" y="3"/>
                      </a:lnTo>
                      <a:lnTo>
                        <a:pt x="7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  <p:sp>
              <p:nvSpPr>
                <p:cNvPr id="99" name="Google Shape;99;p10"/>
                <p:cNvSpPr/>
                <p:nvPr/>
              </p:nvSpPr>
              <p:spPr>
                <a:xfrm>
                  <a:off x="1293" y="444"/>
                  <a:ext cx="14" cy="14"/>
                </a:xfrm>
                <a:custGeom>
                  <a:rect b="b" l="l" r="r" t="t"/>
                  <a:pathLst>
                    <a:path extrusionOk="0" h="238" w="240">
                      <a:moveTo>
                        <a:pt x="118" y="0"/>
                      </a:moveTo>
                      <a:lnTo>
                        <a:pt x="122" y="0"/>
                      </a:lnTo>
                      <a:lnTo>
                        <a:pt x="149" y="3"/>
                      </a:lnTo>
                      <a:lnTo>
                        <a:pt x="173" y="13"/>
                      </a:lnTo>
                      <a:lnTo>
                        <a:pt x="196" y="27"/>
                      </a:lnTo>
                      <a:lnTo>
                        <a:pt x="213" y="45"/>
                      </a:lnTo>
                      <a:lnTo>
                        <a:pt x="228" y="67"/>
                      </a:lnTo>
                      <a:lnTo>
                        <a:pt x="237" y="92"/>
                      </a:lnTo>
                      <a:lnTo>
                        <a:pt x="240" y="120"/>
                      </a:lnTo>
                      <a:lnTo>
                        <a:pt x="237" y="146"/>
                      </a:lnTo>
                      <a:lnTo>
                        <a:pt x="229" y="171"/>
                      </a:lnTo>
                      <a:lnTo>
                        <a:pt x="214" y="194"/>
                      </a:lnTo>
                      <a:lnTo>
                        <a:pt x="196" y="211"/>
                      </a:lnTo>
                      <a:lnTo>
                        <a:pt x="174" y="225"/>
                      </a:lnTo>
                      <a:lnTo>
                        <a:pt x="149" y="235"/>
                      </a:lnTo>
                      <a:lnTo>
                        <a:pt x="122" y="238"/>
                      </a:lnTo>
                      <a:lnTo>
                        <a:pt x="118" y="238"/>
                      </a:lnTo>
                      <a:lnTo>
                        <a:pt x="91" y="235"/>
                      </a:lnTo>
                      <a:lnTo>
                        <a:pt x="66" y="225"/>
                      </a:lnTo>
                      <a:lnTo>
                        <a:pt x="44" y="212"/>
                      </a:lnTo>
                      <a:lnTo>
                        <a:pt x="26" y="194"/>
                      </a:lnTo>
                      <a:lnTo>
                        <a:pt x="12" y="172"/>
                      </a:lnTo>
                      <a:lnTo>
                        <a:pt x="3" y="146"/>
                      </a:lnTo>
                      <a:lnTo>
                        <a:pt x="0" y="120"/>
                      </a:lnTo>
                      <a:lnTo>
                        <a:pt x="3" y="92"/>
                      </a:lnTo>
                      <a:lnTo>
                        <a:pt x="12" y="67"/>
                      </a:lnTo>
                      <a:lnTo>
                        <a:pt x="26" y="45"/>
                      </a:lnTo>
                      <a:lnTo>
                        <a:pt x="44" y="27"/>
                      </a:lnTo>
                      <a:lnTo>
                        <a:pt x="66" y="13"/>
                      </a:lnTo>
                      <a:lnTo>
                        <a:pt x="90" y="3"/>
                      </a:lnTo>
                      <a:lnTo>
                        <a:pt x="1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Montserrat Light"/>
                    <a:ea typeface="Montserrat Light"/>
                    <a:cs typeface="Montserrat Light"/>
                    <a:sym typeface="Montserrat Light"/>
                  </a:endParaRPr>
                </a:p>
              </p:txBody>
            </p:sp>
          </p:grpSp>
        </p:grpSp>
      </p:grpSp>
      <p:grpSp>
        <p:nvGrpSpPr>
          <p:cNvPr id="100" name="Google Shape;100;p10"/>
          <p:cNvGrpSpPr/>
          <p:nvPr/>
        </p:nvGrpSpPr>
        <p:grpSpPr>
          <a:xfrm>
            <a:off x="8859537" y="2108033"/>
            <a:ext cx="2149818" cy="2598723"/>
            <a:chOff x="6415387" y="2108033"/>
            <a:chExt cx="2149818" cy="2598723"/>
          </a:xfrm>
        </p:grpSpPr>
        <p:sp>
          <p:nvSpPr>
            <p:cNvPr id="101" name="Google Shape;101;p10"/>
            <p:cNvSpPr txBox="1"/>
            <p:nvPr/>
          </p:nvSpPr>
          <p:spPr>
            <a:xfrm>
              <a:off x="6415387" y="4368202"/>
              <a:ext cx="2149818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Updated UML class diagram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02" name="Google Shape;102;p10"/>
            <p:cNvSpPr/>
            <p:nvPr/>
          </p:nvSpPr>
          <p:spPr>
            <a:xfrm>
              <a:off x="6639123" y="2108033"/>
              <a:ext cx="1702347" cy="1897870"/>
            </a:xfrm>
            <a:custGeom>
              <a:rect b="b" l="l" r="r" t="t"/>
              <a:pathLst>
                <a:path extrusionOk="0" h="1293" w="1160">
                  <a:moveTo>
                    <a:pt x="0" y="434"/>
                  </a:moveTo>
                  <a:cubicBezTo>
                    <a:pt x="0" y="859"/>
                    <a:pt x="0" y="859"/>
                    <a:pt x="0" y="859"/>
                  </a:cubicBezTo>
                  <a:cubicBezTo>
                    <a:pt x="0" y="935"/>
                    <a:pt x="40" y="1005"/>
                    <a:pt x="106" y="1043"/>
                  </a:cubicBezTo>
                  <a:cubicBezTo>
                    <a:pt x="474" y="1255"/>
                    <a:pt x="474" y="1255"/>
                    <a:pt x="474" y="1255"/>
                  </a:cubicBezTo>
                  <a:cubicBezTo>
                    <a:pt x="540" y="1293"/>
                    <a:pt x="620" y="1293"/>
                    <a:pt x="686" y="1255"/>
                  </a:cubicBezTo>
                  <a:cubicBezTo>
                    <a:pt x="1054" y="1043"/>
                    <a:pt x="1054" y="1043"/>
                    <a:pt x="1054" y="1043"/>
                  </a:cubicBezTo>
                  <a:cubicBezTo>
                    <a:pt x="1120" y="1005"/>
                    <a:pt x="1160" y="935"/>
                    <a:pt x="1160" y="859"/>
                  </a:cubicBezTo>
                  <a:cubicBezTo>
                    <a:pt x="1160" y="434"/>
                    <a:pt x="1160" y="434"/>
                    <a:pt x="1160" y="434"/>
                  </a:cubicBezTo>
                  <a:cubicBezTo>
                    <a:pt x="1160" y="358"/>
                    <a:pt x="1120" y="289"/>
                    <a:pt x="1054" y="251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20" y="0"/>
                    <a:pt x="540" y="0"/>
                    <a:pt x="474" y="38"/>
                  </a:cubicBezTo>
                  <a:cubicBezTo>
                    <a:pt x="106" y="251"/>
                    <a:pt x="106" y="251"/>
                    <a:pt x="106" y="251"/>
                  </a:cubicBezTo>
                  <a:cubicBezTo>
                    <a:pt x="40" y="289"/>
                    <a:pt x="0" y="358"/>
                    <a:pt x="0" y="43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103" name="Google Shape;103;p10"/>
          <p:cNvGrpSpPr/>
          <p:nvPr/>
        </p:nvGrpSpPr>
        <p:grpSpPr>
          <a:xfrm>
            <a:off x="838197" y="2108033"/>
            <a:ext cx="2149818" cy="2598723"/>
            <a:chOff x="838197" y="2108033"/>
            <a:chExt cx="2149818" cy="2598723"/>
          </a:xfrm>
        </p:grpSpPr>
        <p:sp>
          <p:nvSpPr>
            <p:cNvPr id="104" name="Google Shape;104;p10"/>
            <p:cNvSpPr txBox="1"/>
            <p:nvPr/>
          </p:nvSpPr>
          <p:spPr>
            <a:xfrm>
              <a:off x="838197" y="4368202"/>
              <a:ext cx="2149818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Project Vision</a:t>
              </a:r>
              <a:endParaRPr b="1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05" name="Google Shape;105;p10"/>
            <p:cNvGrpSpPr/>
            <p:nvPr/>
          </p:nvGrpSpPr>
          <p:grpSpPr>
            <a:xfrm>
              <a:off x="1061933" y="2108033"/>
              <a:ext cx="1702347" cy="1897870"/>
              <a:chOff x="1061933" y="2108033"/>
              <a:chExt cx="1702347" cy="1897870"/>
            </a:xfrm>
          </p:grpSpPr>
          <p:sp>
            <p:nvSpPr>
              <p:cNvPr id="106" name="Google Shape;106;p10"/>
              <p:cNvSpPr/>
              <p:nvPr/>
            </p:nvSpPr>
            <p:spPr>
              <a:xfrm>
                <a:off x="1061933" y="2108033"/>
                <a:ext cx="1702347" cy="1897870"/>
              </a:xfrm>
              <a:custGeom>
                <a:rect b="b" l="l" r="r" t="t"/>
                <a:pathLst>
                  <a:path extrusionOk="0" h="1293" w="1160">
                    <a:moveTo>
                      <a:pt x="0" y="434"/>
                    </a:moveTo>
                    <a:cubicBezTo>
                      <a:pt x="0" y="859"/>
                      <a:pt x="0" y="859"/>
                      <a:pt x="0" y="859"/>
                    </a:cubicBezTo>
                    <a:cubicBezTo>
                      <a:pt x="0" y="935"/>
                      <a:pt x="40" y="1005"/>
                      <a:pt x="106" y="1043"/>
                    </a:cubicBezTo>
                    <a:cubicBezTo>
                      <a:pt x="474" y="1255"/>
                      <a:pt x="474" y="1255"/>
                      <a:pt x="474" y="1255"/>
                    </a:cubicBezTo>
                    <a:cubicBezTo>
                      <a:pt x="540" y="1293"/>
                      <a:pt x="620" y="1293"/>
                      <a:pt x="686" y="1255"/>
                    </a:cubicBezTo>
                    <a:cubicBezTo>
                      <a:pt x="1054" y="1043"/>
                      <a:pt x="1054" y="1043"/>
                      <a:pt x="1054" y="1043"/>
                    </a:cubicBezTo>
                    <a:cubicBezTo>
                      <a:pt x="1120" y="1005"/>
                      <a:pt x="1160" y="935"/>
                      <a:pt x="1160" y="859"/>
                    </a:cubicBezTo>
                    <a:cubicBezTo>
                      <a:pt x="1160" y="434"/>
                      <a:pt x="1160" y="434"/>
                      <a:pt x="1160" y="434"/>
                    </a:cubicBezTo>
                    <a:cubicBezTo>
                      <a:pt x="1160" y="358"/>
                      <a:pt x="1120" y="289"/>
                      <a:pt x="1054" y="251"/>
                    </a:cubicBezTo>
                    <a:cubicBezTo>
                      <a:pt x="686" y="38"/>
                      <a:pt x="686" y="38"/>
                      <a:pt x="686" y="38"/>
                    </a:cubicBezTo>
                    <a:cubicBezTo>
                      <a:pt x="620" y="0"/>
                      <a:pt x="540" y="0"/>
                      <a:pt x="474" y="38"/>
                    </a:cubicBezTo>
                    <a:cubicBezTo>
                      <a:pt x="106" y="251"/>
                      <a:pt x="106" y="251"/>
                      <a:pt x="106" y="251"/>
                    </a:cubicBezTo>
                    <a:cubicBezTo>
                      <a:pt x="40" y="289"/>
                      <a:pt x="0" y="358"/>
                      <a:pt x="0" y="43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  <p:sp>
            <p:nvSpPr>
              <p:cNvPr id="107" name="Google Shape;107;p10"/>
              <p:cNvSpPr/>
              <p:nvPr/>
            </p:nvSpPr>
            <p:spPr>
              <a:xfrm>
                <a:off x="1477435" y="2709360"/>
                <a:ext cx="871342" cy="695216"/>
              </a:xfrm>
              <a:custGeom>
                <a:rect b="b" l="l" r="r" t="t"/>
                <a:pathLst>
                  <a:path extrusionOk="0" h="2686" w="3381">
                    <a:moveTo>
                      <a:pt x="716" y="1491"/>
                    </a:moveTo>
                    <a:lnTo>
                      <a:pt x="660" y="1494"/>
                    </a:lnTo>
                    <a:lnTo>
                      <a:pt x="606" y="1504"/>
                    </a:lnTo>
                    <a:lnTo>
                      <a:pt x="555" y="1519"/>
                    </a:lnTo>
                    <a:lnTo>
                      <a:pt x="506" y="1540"/>
                    </a:lnTo>
                    <a:lnTo>
                      <a:pt x="459" y="1565"/>
                    </a:lnTo>
                    <a:lnTo>
                      <a:pt x="416" y="1596"/>
                    </a:lnTo>
                    <a:lnTo>
                      <a:pt x="377" y="1631"/>
                    </a:lnTo>
                    <a:lnTo>
                      <a:pt x="343" y="1670"/>
                    </a:lnTo>
                    <a:lnTo>
                      <a:pt x="312" y="1713"/>
                    </a:lnTo>
                    <a:lnTo>
                      <a:pt x="286" y="1759"/>
                    </a:lnTo>
                    <a:lnTo>
                      <a:pt x="265" y="1808"/>
                    </a:lnTo>
                    <a:lnTo>
                      <a:pt x="249" y="1861"/>
                    </a:lnTo>
                    <a:lnTo>
                      <a:pt x="240" y="1914"/>
                    </a:lnTo>
                    <a:lnTo>
                      <a:pt x="237" y="1970"/>
                    </a:lnTo>
                    <a:lnTo>
                      <a:pt x="240" y="2026"/>
                    </a:lnTo>
                    <a:lnTo>
                      <a:pt x="249" y="2080"/>
                    </a:lnTo>
                    <a:lnTo>
                      <a:pt x="265" y="2131"/>
                    </a:lnTo>
                    <a:lnTo>
                      <a:pt x="286" y="2180"/>
                    </a:lnTo>
                    <a:lnTo>
                      <a:pt x="312" y="2227"/>
                    </a:lnTo>
                    <a:lnTo>
                      <a:pt x="343" y="2270"/>
                    </a:lnTo>
                    <a:lnTo>
                      <a:pt x="377" y="2309"/>
                    </a:lnTo>
                    <a:lnTo>
                      <a:pt x="416" y="2343"/>
                    </a:lnTo>
                    <a:lnTo>
                      <a:pt x="459" y="2374"/>
                    </a:lnTo>
                    <a:lnTo>
                      <a:pt x="506" y="2401"/>
                    </a:lnTo>
                    <a:lnTo>
                      <a:pt x="555" y="2421"/>
                    </a:lnTo>
                    <a:lnTo>
                      <a:pt x="606" y="2437"/>
                    </a:lnTo>
                    <a:lnTo>
                      <a:pt x="660" y="2446"/>
                    </a:lnTo>
                    <a:lnTo>
                      <a:pt x="716" y="2449"/>
                    </a:lnTo>
                    <a:lnTo>
                      <a:pt x="772" y="2446"/>
                    </a:lnTo>
                    <a:lnTo>
                      <a:pt x="827" y="2437"/>
                    </a:lnTo>
                    <a:lnTo>
                      <a:pt x="878" y="2421"/>
                    </a:lnTo>
                    <a:lnTo>
                      <a:pt x="927" y="2401"/>
                    </a:lnTo>
                    <a:lnTo>
                      <a:pt x="973" y="2374"/>
                    </a:lnTo>
                    <a:lnTo>
                      <a:pt x="1016" y="2343"/>
                    </a:lnTo>
                    <a:lnTo>
                      <a:pt x="1055" y="2309"/>
                    </a:lnTo>
                    <a:lnTo>
                      <a:pt x="1090" y="2270"/>
                    </a:lnTo>
                    <a:lnTo>
                      <a:pt x="1121" y="2227"/>
                    </a:lnTo>
                    <a:lnTo>
                      <a:pt x="1146" y="2180"/>
                    </a:lnTo>
                    <a:lnTo>
                      <a:pt x="1168" y="2131"/>
                    </a:lnTo>
                    <a:lnTo>
                      <a:pt x="1182" y="2080"/>
                    </a:lnTo>
                    <a:lnTo>
                      <a:pt x="1193" y="2026"/>
                    </a:lnTo>
                    <a:lnTo>
                      <a:pt x="1196" y="1970"/>
                    </a:lnTo>
                    <a:lnTo>
                      <a:pt x="1193" y="1914"/>
                    </a:lnTo>
                    <a:lnTo>
                      <a:pt x="1182" y="1861"/>
                    </a:lnTo>
                    <a:lnTo>
                      <a:pt x="1168" y="1808"/>
                    </a:lnTo>
                    <a:lnTo>
                      <a:pt x="1146" y="1759"/>
                    </a:lnTo>
                    <a:lnTo>
                      <a:pt x="1121" y="1713"/>
                    </a:lnTo>
                    <a:lnTo>
                      <a:pt x="1090" y="1670"/>
                    </a:lnTo>
                    <a:lnTo>
                      <a:pt x="1055" y="1631"/>
                    </a:lnTo>
                    <a:lnTo>
                      <a:pt x="1016" y="1596"/>
                    </a:lnTo>
                    <a:lnTo>
                      <a:pt x="973" y="1565"/>
                    </a:lnTo>
                    <a:lnTo>
                      <a:pt x="927" y="1540"/>
                    </a:lnTo>
                    <a:lnTo>
                      <a:pt x="878" y="1519"/>
                    </a:lnTo>
                    <a:lnTo>
                      <a:pt x="827" y="1504"/>
                    </a:lnTo>
                    <a:lnTo>
                      <a:pt x="772" y="1494"/>
                    </a:lnTo>
                    <a:lnTo>
                      <a:pt x="716" y="1491"/>
                    </a:lnTo>
                    <a:close/>
                    <a:moveTo>
                      <a:pt x="2665" y="1478"/>
                    </a:moveTo>
                    <a:lnTo>
                      <a:pt x="2609" y="1481"/>
                    </a:lnTo>
                    <a:lnTo>
                      <a:pt x="2555" y="1492"/>
                    </a:lnTo>
                    <a:lnTo>
                      <a:pt x="2503" y="1506"/>
                    </a:lnTo>
                    <a:lnTo>
                      <a:pt x="2454" y="1527"/>
                    </a:lnTo>
                    <a:lnTo>
                      <a:pt x="2408" y="1553"/>
                    </a:lnTo>
                    <a:lnTo>
                      <a:pt x="2366" y="1584"/>
                    </a:lnTo>
                    <a:lnTo>
                      <a:pt x="2326" y="1619"/>
                    </a:lnTo>
                    <a:lnTo>
                      <a:pt x="2291" y="1658"/>
                    </a:lnTo>
                    <a:lnTo>
                      <a:pt x="2260" y="1701"/>
                    </a:lnTo>
                    <a:lnTo>
                      <a:pt x="2234" y="1747"/>
                    </a:lnTo>
                    <a:lnTo>
                      <a:pt x="2214" y="1796"/>
                    </a:lnTo>
                    <a:lnTo>
                      <a:pt x="2199" y="1847"/>
                    </a:lnTo>
                    <a:lnTo>
                      <a:pt x="2189" y="1902"/>
                    </a:lnTo>
                    <a:lnTo>
                      <a:pt x="2186" y="1958"/>
                    </a:lnTo>
                    <a:lnTo>
                      <a:pt x="2189" y="2013"/>
                    </a:lnTo>
                    <a:lnTo>
                      <a:pt x="2199" y="2068"/>
                    </a:lnTo>
                    <a:lnTo>
                      <a:pt x="2214" y="2119"/>
                    </a:lnTo>
                    <a:lnTo>
                      <a:pt x="2234" y="2168"/>
                    </a:lnTo>
                    <a:lnTo>
                      <a:pt x="2260" y="2214"/>
                    </a:lnTo>
                    <a:lnTo>
                      <a:pt x="2291" y="2257"/>
                    </a:lnTo>
                    <a:lnTo>
                      <a:pt x="2326" y="2296"/>
                    </a:lnTo>
                    <a:lnTo>
                      <a:pt x="2366" y="2331"/>
                    </a:lnTo>
                    <a:lnTo>
                      <a:pt x="2408" y="2362"/>
                    </a:lnTo>
                    <a:lnTo>
                      <a:pt x="2454" y="2388"/>
                    </a:lnTo>
                    <a:lnTo>
                      <a:pt x="2503" y="2409"/>
                    </a:lnTo>
                    <a:lnTo>
                      <a:pt x="2555" y="2424"/>
                    </a:lnTo>
                    <a:lnTo>
                      <a:pt x="2609" y="2434"/>
                    </a:lnTo>
                    <a:lnTo>
                      <a:pt x="2665" y="2437"/>
                    </a:lnTo>
                    <a:lnTo>
                      <a:pt x="2721" y="2434"/>
                    </a:lnTo>
                    <a:lnTo>
                      <a:pt x="2775" y="2424"/>
                    </a:lnTo>
                    <a:lnTo>
                      <a:pt x="2826" y="2409"/>
                    </a:lnTo>
                    <a:lnTo>
                      <a:pt x="2875" y="2388"/>
                    </a:lnTo>
                    <a:lnTo>
                      <a:pt x="2922" y="2362"/>
                    </a:lnTo>
                    <a:lnTo>
                      <a:pt x="2965" y="2331"/>
                    </a:lnTo>
                    <a:lnTo>
                      <a:pt x="3004" y="2296"/>
                    </a:lnTo>
                    <a:lnTo>
                      <a:pt x="3038" y="2257"/>
                    </a:lnTo>
                    <a:lnTo>
                      <a:pt x="3069" y="2214"/>
                    </a:lnTo>
                    <a:lnTo>
                      <a:pt x="3096" y="2168"/>
                    </a:lnTo>
                    <a:lnTo>
                      <a:pt x="3116" y="2119"/>
                    </a:lnTo>
                    <a:lnTo>
                      <a:pt x="3132" y="2068"/>
                    </a:lnTo>
                    <a:lnTo>
                      <a:pt x="3141" y="2013"/>
                    </a:lnTo>
                    <a:lnTo>
                      <a:pt x="3144" y="1958"/>
                    </a:lnTo>
                    <a:lnTo>
                      <a:pt x="3141" y="1902"/>
                    </a:lnTo>
                    <a:lnTo>
                      <a:pt x="3132" y="1847"/>
                    </a:lnTo>
                    <a:lnTo>
                      <a:pt x="3116" y="1796"/>
                    </a:lnTo>
                    <a:lnTo>
                      <a:pt x="3096" y="1747"/>
                    </a:lnTo>
                    <a:lnTo>
                      <a:pt x="3069" y="1701"/>
                    </a:lnTo>
                    <a:lnTo>
                      <a:pt x="3039" y="1658"/>
                    </a:lnTo>
                    <a:lnTo>
                      <a:pt x="3004" y="1619"/>
                    </a:lnTo>
                    <a:lnTo>
                      <a:pt x="2965" y="1584"/>
                    </a:lnTo>
                    <a:lnTo>
                      <a:pt x="2922" y="1553"/>
                    </a:lnTo>
                    <a:lnTo>
                      <a:pt x="2875" y="1527"/>
                    </a:lnTo>
                    <a:lnTo>
                      <a:pt x="2826" y="1506"/>
                    </a:lnTo>
                    <a:lnTo>
                      <a:pt x="2775" y="1492"/>
                    </a:lnTo>
                    <a:lnTo>
                      <a:pt x="2721" y="1481"/>
                    </a:lnTo>
                    <a:lnTo>
                      <a:pt x="2665" y="1478"/>
                    </a:lnTo>
                    <a:close/>
                    <a:moveTo>
                      <a:pt x="2511" y="0"/>
                    </a:moveTo>
                    <a:lnTo>
                      <a:pt x="2557" y="5"/>
                    </a:lnTo>
                    <a:lnTo>
                      <a:pt x="2602" y="15"/>
                    </a:lnTo>
                    <a:lnTo>
                      <a:pt x="2646" y="29"/>
                    </a:lnTo>
                    <a:lnTo>
                      <a:pt x="2689" y="48"/>
                    </a:lnTo>
                    <a:lnTo>
                      <a:pt x="2729" y="73"/>
                    </a:lnTo>
                    <a:lnTo>
                      <a:pt x="2765" y="102"/>
                    </a:lnTo>
                    <a:lnTo>
                      <a:pt x="2797" y="133"/>
                    </a:lnTo>
                    <a:lnTo>
                      <a:pt x="2827" y="168"/>
                    </a:lnTo>
                    <a:lnTo>
                      <a:pt x="2852" y="207"/>
                    </a:lnTo>
                    <a:lnTo>
                      <a:pt x="2872" y="248"/>
                    </a:lnTo>
                    <a:lnTo>
                      <a:pt x="2889" y="291"/>
                    </a:lnTo>
                    <a:lnTo>
                      <a:pt x="2889" y="292"/>
                    </a:lnTo>
                    <a:lnTo>
                      <a:pt x="3330" y="1690"/>
                    </a:lnTo>
                    <a:lnTo>
                      <a:pt x="3347" y="1741"/>
                    </a:lnTo>
                    <a:lnTo>
                      <a:pt x="3362" y="1793"/>
                    </a:lnTo>
                    <a:lnTo>
                      <a:pt x="3373" y="1846"/>
                    </a:lnTo>
                    <a:lnTo>
                      <a:pt x="3379" y="1902"/>
                    </a:lnTo>
                    <a:lnTo>
                      <a:pt x="3381" y="1958"/>
                    </a:lnTo>
                    <a:lnTo>
                      <a:pt x="3378" y="2027"/>
                    </a:lnTo>
                    <a:lnTo>
                      <a:pt x="3369" y="2093"/>
                    </a:lnTo>
                    <a:lnTo>
                      <a:pt x="3352" y="2158"/>
                    </a:lnTo>
                    <a:lnTo>
                      <a:pt x="3331" y="2220"/>
                    </a:lnTo>
                    <a:lnTo>
                      <a:pt x="3304" y="2281"/>
                    </a:lnTo>
                    <a:lnTo>
                      <a:pt x="3272" y="2337"/>
                    </a:lnTo>
                    <a:lnTo>
                      <a:pt x="3235" y="2391"/>
                    </a:lnTo>
                    <a:lnTo>
                      <a:pt x="3193" y="2440"/>
                    </a:lnTo>
                    <a:lnTo>
                      <a:pt x="3148" y="2486"/>
                    </a:lnTo>
                    <a:lnTo>
                      <a:pt x="3098" y="2527"/>
                    </a:lnTo>
                    <a:lnTo>
                      <a:pt x="3045" y="2565"/>
                    </a:lnTo>
                    <a:lnTo>
                      <a:pt x="2988" y="2597"/>
                    </a:lnTo>
                    <a:lnTo>
                      <a:pt x="2929" y="2623"/>
                    </a:lnTo>
                    <a:lnTo>
                      <a:pt x="2866" y="2645"/>
                    </a:lnTo>
                    <a:lnTo>
                      <a:pt x="2801" y="2660"/>
                    </a:lnTo>
                    <a:lnTo>
                      <a:pt x="2734" y="2670"/>
                    </a:lnTo>
                    <a:lnTo>
                      <a:pt x="2665" y="2673"/>
                    </a:lnTo>
                    <a:lnTo>
                      <a:pt x="2601" y="2670"/>
                    </a:lnTo>
                    <a:lnTo>
                      <a:pt x="2537" y="2662"/>
                    </a:lnTo>
                    <a:lnTo>
                      <a:pt x="2475" y="2648"/>
                    </a:lnTo>
                    <a:lnTo>
                      <a:pt x="2416" y="2628"/>
                    </a:lnTo>
                    <a:lnTo>
                      <a:pt x="2360" y="2605"/>
                    </a:lnTo>
                    <a:lnTo>
                      <a:pt x="2305" y="2576"/>
                    </a:lnTo>
                    <a:lnTo>
                      <a:pt x="2253" y="2543"/>
                    </a:lnTo>
                    <a:lnTo>
                      <a:pt x="2205" y="2505"/>
                    </a:lnTo>
                    <a:lnTo>
                      <a:pt x="2160" y="2464"/>
                    </a:lnTo>
                    <a:lnTo>
                      <a:pt x="2119" y="2419"/>
                    </a:lnTo>
                    <a:lnTo>
                      <a:pt x="2082" y="2371"/>
                    </a:lnTo>
                    <a:lnTo>
                      <a:pt x="2048" y="2320"/>
                    </a:lnTo>
                    <a:lnTo>
                      <a:pt x="2019" y="2266"/>
                    </a:lnTo>
                    <a:lnTo>
                      <a:pt x="1995" y="2209"/>
                    </a:lnTo>
                    <a:lnTo>
                      <a:pt x="1975" y="2150"/>
                    </a:lnTo>
                    <a:lnTo>
                      <a:pt x="1962" y="2088"/>
                    </a:lnTo>
                    <a:lnTo>
                      <a:pt x="1422" y="2088"/>
                    </a:lnTo>
                    <a:lnTo>
                      <a:pt x="1409" y="2151"/>
                    </a:lnTo>
                    <a:lnTo>
                      <a:pt x="1391" y="2211"/>
                    </a:lnTo>
                    <a:lnTo>
                      <a:pt x="1367" y="2270"/>
                    </a:lnTo>
                    <a:lnTo>
                      <a:pt x="1338" y="2325"/>
                    </a:lnTo>
                    <a:lnTo>
                      <a:pt x="1305" y="2377"/>
                    </a:lnTo>
                    <a:lnTo>
                      <a:pt x="1267" y="2426"/>
                    </a:lnTo>
                    <a:lnTo>
                      <a:pt x="1226" y="2473"/>
                    </a:lnTo>
                    <a:lnTo>
                      <a:pt x="1181" y="2515"/>
                    </a:lnTo>
                    <a:lnTo>
                      <a:pt x="1132" y="2553"/>
                    </a:lnTo>
                    <a:lnTo>
                      <a:pt x="1081" y="2586"/>
                    </a:lnTo>
                    <a:lnTo>
                      <a:pt x="1025" y="2615"/>
                    </a:lnTo>
                    <a:lnTo>
                      <a:pt x="968" y="2640"/>
                    </a:lnTo>
                    <a:lnTo>
                      <a:pt x="909" y="2660"/>
                    </a:lnTo>
                    <a:lnTo>
                      <a:pt x="846" y="2675"/>
                    </a:lnTo>
                    <a:lnTo>
                      <a:pt x="781" y="2683"/>
                    </a:lnTo>
                    <a:lnTo>
                      <a:pt x="716" y="2686"/>
                    </a:lnTo>
                    <a:lnTo>
                      <a:pt x="647" y="2683"/>
                    </a:lnTo>
                    <a:lnTo>
                      <a:pt x="580" y="2672"/>
                    </a:lnTo>
                    <a:lnTo>
                      <a:pt x="516" y="2657"/>
                    </a:lnTo>
                    <a:lnTo>
                      <a:pt x="453" y="2636"/>
                    </a:lnTo>
                    <a:lnTo>
                      <a:pt x="393" y="2609"/>
                    </a:lnTo>
                    <a:lnTo>
                      <a:pt x="336" y="2577"/>
                    </a:lnTo>
                    <a:lnTo>
                      <a:pt x="283" y="2540"/>
                    </a:lnTo>
                    <a:lnTo>
                      <a:pt x="234" y="2498"/>
                    </a:lnTo>
                    <a:lnTo>
                      <a:pt x="188" y="2453"/>
                    </a:lnTo>
                    <a:lnTo>
                      <a:pt x="146" y="2403"/>
                    </a:lnTo>
                    <a:lnTo>
                      <a:pt x="109" y="2350"/>
                    </a:lnTo>
                    <a:lnTo>
                      <a:pt x="77" y="2293"/>
                    </a:lnTo>
                    <a:lnTo>
                      <a:pt x="50" y="2233"/>
                    </a:lnTo>
                    <a:lnTo>
                      <a:pt x="29" y="2171"/>
                    </a:lnTo>
                    <a:lnTo>
                      <a:pt x="13" y="2106"/>
                    </a:lnTo>
                    <a:lnTo>
                      <a:pt x="3" y="2039"/>
                    </a:lnTo>
                    <a:lnTo>
                      <a:pt x="0" y="1970"/>
                    </a:lnTo>
                    <a:lnTo>
                      <a:pt x="2" y="1915"/>
                    </a:lnTo>
                    <a:lnTo>
                      <a:pt x="8" y="1860"/>
                    </a:lnTo>
                    <a:lnTo>
                      <a:pt x="18" y="1807"/>
                    </a:lnTo>
                    <a:lnTo>
                      <a:pt x="33" y="1755"/>
                    </a:lnTo>
                    <a:lnTo>
                      <a:pt x="51" y="1705"/>
                    </a:lnTo>
                    <a:lnTo>
                      <a:pt x="53" y="1699"/>
                    </a:lnTo>
                    <a:lnTo>
                      <a:pt x="54" y="1693"/>
                    </a:lnTo>
                    <a:lnTo>
                      <a:pt x="495" y="293"/>
                    </a:lnTo>
                    <a:lnTo>
                      <a:pt x="495" y="292"/>
                    </a:lnTo>
                    <a:lnTo>
                      <a:pt x="512" y="247"/>
                    </a:lnTo>
                    <a:lnTo>
                      <a:pt x="533" y="205"/>
                    </a:lnTo>
                    <a:lnTo>
                      <a:pt x="559" y="167"/>
                    </a:lnTo>
                    <a:lnTo>
                      <a:pt x="589" y="131"/>
                    </a:lnTo>
                    <a:lnTo>
                      <a:pt x="621" y="101"/>
                    </a:lnTo>
                    <a:lnTo>
                      <a:pt x="657" y="73"/>
                    </a:lnTo>
                    <a:lnTo>
                      <a:pt x="696" y="49"/>
                    </a:lnTo>
                    <a:lnTo>
                      <a:pt x="737" y="31"/>
                    </a:lnTo>
                    <a:lnTo>
                      <a:pt x="780" y="17"/>
                    </a:lnTo>
                    <a:lnTo>
                      <a:pt x="824" y="6"/>
                    </a:lnTo>
                    <a:lnTo>
                      <a:pt x="871" y="1"/>
                    </a:lnTo>
                    <a:lnTo>
                      <a:pt x="917" y="2"/>
                    </a:lnTo>
                    <a:lnTo>
                      <a:pt x="964" y="7"/>
                    </a:lnTo>
                    <a:lnTo>
                      <a:pt x="1010" y="19"/>
                    </a:lnTo>
                    <a:lnTo>
                      <a:pt x="1033" y="29"/>
                    </a:lnTo>
                    <a:lnTo>
                      <a:pt x="1051" y="41"/>
                    </a:lnTo>
                    <a:lnTo>
                      <a:pt x="1067" y="58"/>
                    </a:lnTo>
                    <a:lnTo>
                      <a:pt x="1080" y="77"/>
                    </a:lnTo>
                    <a:lnTo>
                      <a:pt x="1089" y="98"/>
                    </a:lnTo>
                    <a:lnTo>
                      <a:pt x="1094" y="120"/>
                    </a:lnTo>
                    <a:lnTo>
                      <a:pt x="1094" y="144"/>
                    </a:lnTo>
                    <a:lnTo>
                      <a:pt x="1089" y="167"/>
                    </a:lnTo>
                    <a:lnTo>
                      <a:pt x="1080" y="189"/>
                    </a:lnTo>
                    <a:lnTo>
                      <a:pt x="1066" y="208"/>
                    </a:lnTo>
                    <a:lnTo>
                      <a:pt x="1050" y="224"/>
                    </a:lnTo>
                    <a:lnTo>
                      <a:pt x="1032" y="237"/>
                    </a:lnTo>
                    <a:lnTo>
                      <a:pt x="1011" y="245"/>
                    </a:lnTo>
                    <a:lnTo>
                      <a:pt x="989" y="250"/>
                    </a:lnTo>
                    <a:lnTo>
                      <a:pt x="965" y="250"/>
                    </a:lnTo>
                    <a:lnTo>
                      <a:pt x="941" y="245"/>
                    </a:lnTo>
                    <a:lnTo>
                      <a:pt x="914" y="239"/>
                    </a:lnTo>
                    <a:lnTo>
                      <a:pt x="885" y="238"/>
                    </a:lnTo>
                    <a:lnTo>
                      <a:pt x="858" y="241"/>
                    </a:lnTo>
                    <a:lnTo>
                      <a:pt x="832" y="248"/>
                    </a:lnTo>
                    <a:lnTo>
                      <a:pt x="807" y="258"/>
                    </a:lnTo>
                    <a:lnTo>
                      <a:pt x="783" y="273"/>
                    </a:lnTo>
                    <a:lnTo>
                      <a:pt x="764" y="291"/>
                    </a:lnTo>
                    <a:lnTo>
                      <a:pt x="746" y="312"/>
                    </a:lnTo>
                    <a:lnTo>
                      <a:pt x="731" y="336"/>
                    </a:lnTo>
                    <a:lnTo>
                      <a:pt x="721" y="363"/>
                    </a:lnTo>
                    <a:lnTo>
                      <a:pt x="721" y="364"/>
                    </a:lnTo>
                    <a:lnTo>
                      <a:pt x="420" y="1319"/>
                    </a:lnTo>
                    <a:lnTo>
                      <a:pt x="476" y="1297"/>
                    </a:lnTo>
                    <a:lnTo>
                      <a:pt x="533" y="1278"/>
                    </a:lnTo>
                    <a:lnTo>
                      <a:pt x="593" y="1265"/>
                    </a:lnTo>
                    <a:lnTo>
                      <a:pt x="653" y="1258"/>
                    </a:lnTo>
                    <a:lnTo>
                      <a:pt x="716" y="1255"/>
                    </a:lnTo>
                    <a:lnTo>
                      <a:pt x="782" y="1258"/>
                    </a:lnTo>
                    <a:lnTo>
                      <a:pt x="846" y="1266"/>
                    </a:lnTo>
                    <a:lnTo>
                      <a:pt x="909" y="1280"/>
                    </a:lnTo>
                    <a:lnTo>
                      <a:pt x="968" y="1301"/>
                    </a:lnTo>
                    <a:lnTo>
                      <a:pt x="1025" y="1326"/>
                    </a:lnTo>
                    <a:lnTo>
                      <a:pt x="1081" y="1354"/>
                    </a:lnTo>
                    <a:lnTo>
                      <a:pt x="1133" y="1388"/>
                    </a:lnTo>
                    <a:lnTo>
                      <a:pt x="1181" y="1426"/>
                    </a:lnTo>
                    <a:lnTo>
                      <a:pt x="1226" y="1469"/>
                    </a:lnTo>
                    <a:lnTo>
                      <a:pt x="1267" y="1514"/>
                    </a:lnTo>
                    <a:lnTo>
                      <a:pt x="1305" y="1563"/>
                    </a:lnTo>
                    <a:lnTo>
                      <a:pt x="1338" y="1616"/>
                    </a:lnTo>
                    <a:lnTo>
                      <a:pt x="1367" y="1671"/>
                    </a:lnTo>
                    <a:lnTo>
                      <a:pt x="1391" y="1729"/>
                    </a:lnTo>
                    <a:lnTo>
                      <a:pt x="1409" y="1790"/>
                    </a:lnTo>
                    <a:lnTo>
                      <a:pt x="1422" y="1852"/>
                    </a:lnTo>
                    <a:lnTo>
                      <a:pt x="1958" y="1852"/>
                    </a:lnTo>
                    <a:lnTo>
                      <a:pt x="1970" y="1788"/>
                    </a:lnTo>
                    <a:lnTo>
                      <a:pt x="1987" y="1726"/>
                    </a:lnTo>
                    <a:lnTo>
                      <a:pt x="2011" y="1668"/>
                    </a:lnTo>
                    <a:lnTo>
                      <a:pt x="2039" y="1611"/>
                    </a:lnTo>
                    <a:lnTo>
                      <a:pt x="2071" y="1557"/>
                    </a:lnTo>
                    <a:lnTo>
                      <a:pt x="2109" y="1507"/>
                    </a:lnTo>
                    <a:lnTo>
                      <a:pt x="2150" y="1461"/>
                    </a:lnTo>
                    <a:lnTo>
                      <a:pt x="2195" y="1418"/>
                    </a:lnTo>
                    <a:lnTo>
                      <a:pt x="2245" y="1379"/>
                    </a:lnTo>
                    <a:lnTo>
                      <a:pt x="2297" y="1343"/>
                    </a:lnTo>
                    <a:lnTo>
                      <a:pt x="2352" y="1313"/>
                    </a:lnTo>
                    <a:lnTo>
                      <a:pt x="2410" y="1289"/>
                    </a:lnTo>
                    <a:lnTo>
                      <a:pt x="2470" y="1268"/>
                    </a:lnTo>
                    <a:lnTo>
                      <a:pt x="2534" y="1254"/>
                    </a:lnTo>
                    <a:lnTo>
                      <a:pt x="2599" y="1245"/>
                    </a:lnTo>
                    <a:lnTo>
                      <a:pt x="2665" y="1241"/>
                    </a:lnTo>
                    <a:lnTo>
                      <a:pt x="2728" y="1245"/>
                    </a:lnTo>
                    <a:lnTo>
                      <a:pt x="2788" y="1253"/>
                    </a:lnTo>
                    <a:lnTo>
                      <a:pt x="2848" y="1265"/>
                    </a:lnTo>
                    <a:lnTo>
                      <a:pt x="2905" y="1282"/>
                    </a:lnTo>
                    <a:lnTo>
                      <a:pt x="2959" y="1305"/>
                    </a:lnTo>
                    <a:lnTo>
                      <a:pt x="2663" y="364"/>
                    </a:lnTo>
                    <a:lnTo>
                      <a:pt x="2663" y="362"/>
                    </a:lnTo>
                    <a:lnTo>
                      <a:pt x="2653" y="336"/>
                    </a:lnTo>
                    <a:lnTo>
                      <a:pt x="2638" y="313"/>
                    </a:lnTo>
                    <a:lnTo>
                      <a:pt x="2621" y="291"/>
                    </a:lnTo>
                    <a:lnTo>
                      <a:pt x="2601" y="273"/>
                    </a:lnTo>
                    <a:lnTo>
                      <a:pt x="2577" y="257"/>
                    </a:lnTo>
                    <a:lnTo>
                      <a:pt x="2551" y="247"/>
                    </a:lnTo>
                    <a:lnTo>
                      <a:pt x="2525" y="240"/>
                    </a:lnTo>
                    <a:lnTo>
                      <a:pt x="2498" y="237"/>
                    </a:lnTo>
                    <a:lnTo>
                      <a:pt x="2470" y="239"/>
                    </a:lnTo>
                    <a:lnTo>
                      <a:pt x="2443" y="245"/>
                    </a:lnTo>
                    <a:lnTo>
                      <a:pt x="2419" y="249"/>
                    </a:lnTo>
                    <a:lnTo>
                      <a:pt x="2395" y="249"/>
                    </a:lnTo>
                    <a:lnTo>
                      <a:pt x="2373" y="245"/>
                    </a:lnTo>
                    <a:lnTo>
                      <a:pt x="2352" y="236"/>
                    </a:lnTo>
                    <a:lnTo>
                      <a:pt x="2333" y="224"/>
                    </a:lnTo>
                    <a:lnTo>
                      <a:pt x="2318" y="207"/>
                    </a:lnTo>
                    <a:lnTo>
                      <a:pt x="2304" y="188"/>
                    </a:lnTo>
                    <a:lnTo>
                      <a:pt x="2295" y="165"/>
                    </a:lnTo>
                    <a:lnTo>
                      <a:pt x="2290" y="142"/>
                    </a:lnTo>
                    <a:lnTo>
                      <a:pt x="2290" y="118"/>
                    </a:lnTo>
                    <a:lnTo>
                      <a:pt x="2295" y="97"/>
                    </a:lnTo>
                    <a:lnTo>
                      <a:pt x="2303" y="75"/>
                    </a:lnTo>
                    <a:lnTo>
                      <a:pt x="2317" y="57"/>
                    </a:lnTo>
                    <a:lnTo>
                      <a:pt x="2332" y="40"/>
                    </a:lnTo>
                    <a:lnTo>
                      <a:pt x="2351" y="27"/>
                    </a:lnTo>
                    <a:lnTo>
                      <a:pt x="2374" y="18"/>
                    </a:lnTo>
                    <a:lnTo>
                      <a:pt x="2419" y="6"/>
                    </a:lnTo>
                    <a:lnTo>
                      <a:pt x="2465" y="1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 Light"/>
                  <a:ea typeface="Montserrat Light"/>
                  <a:cs typeface="Montserrat Light"/>
                  <a:sym typeface="Montserrat Light"/>
                </a:endParaRPr>
              </a:p>
            </p:txBody>
          </p:sp>
        </p:grpSp>
      </p:grpSp>
      <p:sp>
        <p:nvSpPr>
          <p:cNvPr id="108" name="Google Shape;108;p10"/>
          <p:cNvSpPr/>
          <p:nvPr/>
        </p:nvSpPr>
        <p:spPr>
          <a:xfrm>
            <a:off x="9501125" y="2735750"/>
            <a:ext cx="885949" cy="769451"/>
          </a:xfrm>
          <a:custGeom>
            <a:rect b="b" l="l" r="r" t="t"/>
            <a:pathLst>
              <a:path extrusionOk="0" h="3026" w="3011">
                <a:moveTo>
                  <a:pt x="1386" y="243"/>
                </a:moveTo>
                <a:lnTo>
                  <a:pt x="1299" y="254"/>
                </a:lnTo>
                <a:lnTo>
                  <a:pt x="1215" y="272"/>
                </a:lnTo>
                <a:lnTo>
                  <a:pt x="1132" y="294"/>
                </a:lnTo>
                <a:lnTo>
                  <a:pt x="1051" y="322"/>
                </a:lnTo>
                <a:lnTo>
                  <a:pt x="973" y="355"/>
                </a:lnTo>
                <a:lnTo>
                  <a:pt x="898" y="393"/>
                </a:lnTo>
                <a:lnTo>
                  <a:pt x="825" y="436"/>
                </a:lnTo>
                <a:lnTo>
                  <a:pt x="757" y="484"/>
                </a:lnTo>
                <a:lnTo>
                  <a:pt x="690" y="535"/>
                </a:lnTo>
                <a:lnTo>
                  <a:pt x="629" y="592"/>
                </a:lnTo>
                <a:lnTo>
                  <a:pt x="570" y="652"/>
                </a:lnTo>
                <a:lnTo>
                  <a:pt x="516" y="716"/>
                </a:lnTo>
                <a:lnTo>
                  <a:pt x="466" y="783"/>
                </a:lnTo>
                <a:lnTo>
                  <a:pt x="419" y="854"/>
                </a:lnTo>
                <a:lnTo>
                  <a:pt x="378" y="927"/>
                </a:lnTo>
                <a:lnTo>
                  <a:pt x="341" y="1003"/>
                </a:lnTo>
                <a:lnTo>
                  <a:pt x="311" y="1083"/>
                </a:lnTo>
                <a:lnTo>
                  <a:pt x="284" y="1165"/>
                </a:lnTo>
                <a:lnTo>
                  <a:pt x="264" y="1249"/>
                </a:lnTo>
                <a:lnTo>
                  <a:pt x="248" y="1335"/>
                </a:lnTo>
                <a:lnTo>
                  <a:pt x="239" y="1423"/>
                </a:lnTo>
                <a:lnTo>
                  <a:pt x="236" y="1513"/>
                </a:lnTo>
                <a:lnTo>
                  <a:pt x="240" y="1604"/>
                </a:lnTo>
                <a:lnTo>
                  <a:pt x="249" y="1693"/>
                </a:lnTo>
                <a:lnTo>
                  <a:pt x="265" y="1781"/>
                </a:lnTo>
                <a:lnTo>
                  <a:pt x="286" y="1866"/>
                </a:lnTo>
                <a:lnTo>
                  <a:pt x="313" y="1949"/>
                </a:lnTo>
                <a:lnTo>
                  <a:pt x="345" y="2029"/>
                </a:lnTo>
                <a:lnTo>
                  <a:pt x="382" y="2106"/>
                </a:lnTo>
                <a:lnTo>
                  <a:pt x="425" y="2180"/>
                </a:lnTo>
                <a:lnTo>
                  <a:pt x="472" y="2252"/>
                </a:lnTo>
                <a:lnTo>
                  <a:pt x="523" y="2320"/>
                </a:lnTo>
                <a:lnTo>
                  <a:pt x="578" y="2384"/>
                </a:lnTo>
                <a:lnTo>
                  <a:pt x="639" y="2444"/>
                </a:lnTo>
                <a:lnTo>
                  <a:pt x="702" y="2500"/>
                </a:lnTo>
                <a:lnTo>
                  <a:pt x="770" y="2553"/>
                </a:lnTo>
                <a:lnTo>
                  <a:pt x="841" y="2599"/>
                </a:lnTo>
                <a:lnTo>
                  <a:pt x="915" y="2642"/>
                </a:lnTo>
                <a:lnTo>
                  <a:pt x="992" y="2679"/>
                </a:lnTo>
                <a:lnTo>
                  <a:pt x="1072" y="2712"/>
                </a:lnTo>
                <a:lnTo>
                  <a:pt x="1155" y="2739"/>
                </a:lnTo>
                <a:lnTo>
                  <a:pt x="1239" y="2760"/>
                </a:lnTo>
                <a:lnTo>
                  <a:pt x="1326" y="2775"/>
                </a:lnTo>
                <a:lnTo>
                  <a:pt x="1415" y="2786"/>
                </a:lnTo>
                <a:lnTo>
                  <a:pt x="1505" y="2789"/>
                </a:lnTo>
                <a:lnTo>
                  <a:pt x="1595" y="2786"/>
                </a:lnTo>
                <a:lnTo>
                  <a:pt x="1682" y="2776"/>
                </a:lnTo>
                <a:lnTo>
                  <a:pt x="1768" y="2761"/>
                </a:lnTo>
                <a:lnTo>
                  <a:pt x="1851" y="2740"/>
                </a:lnTo>
                <a:lnTo>
                  <a:pt x="1933" y="2714"/>
                </a:lnTo>
                <a:lnTo>
                  <a:pt x="2012" y="2682"/>
                </a:lnTo>
                <a:lnTo>
                  <a:pt x="2088" y="2645"/>
                </a:lnTo>
                <a:lnTo>
                  <a:pt x="2162" y="2604"/>
                </a:lnTo>
                <a:lnTo>
                  <a:pt x="2231" y="2559"/>
                </a:lnTo>
                <a:lnTo>
                  <a:pt x="2298" y="2508"/>
                </a:lnTo>
                <a:lnTo>
                  <a:pt x="2362" y="2453"/>
                </a:lnTo>
                <a:lnTo>
                  <a:pt x="2421" y="2394"/>
                </a:lnTo>
                <a:lnTo>
                  <a:pt x="2477" y="2332"/>
                </a:lnTo>
                <a:lnTo>
                  <a:pt x="2529" y="2266"/>
                </a:lnTo>
                <a:lnTo>
                  <a:pt x="2576" y="2196"/>
                </a:lnTo>
                <a:lnTo>
                  <a:pt x="2619" y="2124"/>
                </a:lnTo>
                <a:lnTo>
                  <a:pt x="2657" y="2048"/>
                </a:lnTo>
                <a:lnTo>
                  <a:pt x="2690" y="1969"/>
                </a:lnTo>
                <a:lnTo>
                  <a:pt x="2717" y="1888"/>
                </a:lnTo>
                <a:lnTo>
                  <a:pt x="2740" y="1805"/>
                </a:lnTo>
                <a:lnTo>
                  <a:pt x="2757" y="1720"/>
                </a:lnTo>
                <a:lnTo>
                  <a:pt x="2769" y="1632"/>
                </a:lnTo>
                <a:lnTo>
                  <a:pt x="2769" y="1631"/>
                </a:lnTo>
                <a:lnTo>
                  <a:pt x="1504" y="1631"/>
                </a:lnTo>
                <a:lnTo>
                  <a:pt x="1478" y="1628"/>
                </a:lnTo>
                <a:lnTo>
                  <a:pt x="1453" y="1620"/>
                </a:lnTo>
                <a:lnTo>
                  <a:pt x="1431" y="1605"/>
                </a:lnTo>
                <a:lnTo>
                  <a:pt x="1413" y="1587"/>
                </a:lnTo>
                <a:lnTo>
                  <a:pt x="1399" y="1565"/>
                </a:lnTo>
                <a:lnTo>
                  <a:pt x="1389" y="1540"/>
                </a:lnTo>
                <a:lnTo>
                  <a:pt x="1386" y="1513"/>
                </a:lnTo>
                <a:lnTo>
                  <a:pt x="1386" y="243"/>
                </a:lnTo>
                <a:close/>
                <a:moveTo>
                  <a:pt x="1505" y="0"/>
                </a:moveTo>
                <a:lnTo>
                  <a:pt x="1532" y="4"/>
                </a:lnTo>
                <a:lnTo>
                  <a:pt x="1558" y="12"/>
                </a:lnTo>
                <a:lnTo>
                  <a:pt x="1579" y="26"/>
                </a:lnTo>
                <a:lnTo>
                  <a:pt x="1598" y="45"/>
                </a:lnTo>
                <a:lnTo>
                  <a:pt x="1612" y="66"/>
                </a:lnTo>
                <a:lnTo>
                  <a:pt x="1620" y="92"/>
                </a:lnTo>
                <a:lnTo>
                  <a:pt x="1623" y="119"/>
                </a:lnTo>
                <a:lnTo>
                  <a:pt x="1623" y="1394"/>
                </a:lnTo>
                <a:lnTo>
                  <a:pt x="2893" y="1394"/>
                </a:lnTo>
                <a:lnTo>
                  <a:pt x="2919" y="1397"/>
                </a:lnTo>
                <a:lnTo>
                  <a:pt x="2944" y="1406"/>
                </a:lnTo>
                <a:lnTo>
                  <a:pt x="2966" y="1420"/>
                </a:lnTo>
                <a:lnTo>
                  <a:pt x="2984" y="1438"/>
                </a:lnTo>
                <a:lnTo>
                  <a:pt x="2998" y="1461"/>
                </a:lnTo>
                <a:lnTo>
                  <a:pt x="3008" y="1486"/>
                </a:lnTo>
                <a:lnTo>
                  <a:pt x="3011" y="1513"/>
                </a:lnTo>
                <a:lnTo>
                  <a:pt x="3007" y="1613"/>
                </a:lnTo>
                <a:lnTo>
                  <a:pt x="2997" y="1710"/>
                </a:lnTo>
                <a:lnTo>
                  <a:pt x="2982" y="1805"/>
                </a:lnTo>
                <a:lnTo>
                  <a:pt x="2960" y="1899"/>
                </a:lnTo>
                <a:lnTo>
                  <a:pt x="2934" y="1991"/>
                </a:lnTo>
                <a:lnTo>
                  <a:pt x="2901" y="2079"/>
                </a:lnTo>
                <a:lnTo>
                  <a:pt x="2863" y="2166"/>
                </a:lnTo>
                <a:lnTo>
                  <a:pt x="2820" y="2249"/>
                </a:lnTo>
                <a:lnTo>
                  <a:pt x="2772" y="2329"/>
                </a:lnTo>
                <a:lnTo>
                  <a:pt x="2720" y="2406"/>
                </a:lnTo>
                <a:lnTo>
                  <a:pt x="2662" y="2479"/>
                </a:lnTo>
                <a:lnTo>
                  <a:pt x="2602" y="2548"/>
                </a:lnTo>
                <a:lnTo>
                  <a:pt x="2536" y="2614"/>
                </a:lnTo>
                <a:lnTo>
                  <a:pt x="2466" y="2676"/>
                </a:lnTo>
                <a:lnTo>
                  <a:pt x="2393" y="2734"/>
                </a:lnTo>
                <a:lnTo>
                  <a:pt x="2318" y="2787"/>
                </a:lnTo>
                <a:lnTo>
                  <a:pt x="2238" y="2835"/>
                </a:lnTo>
                <a:lnTo>
                  <a:pt x="2154" y="2878"/>
                </a:lnTo>
                <a:lnTo>
                  <a:pt x="2068" y="2915"/>
                </a:lnTo>
                <a:lnTo>
                  <a:pt x="1980" y="2948"/>
                </a:lnTo>
                <a:lnTo>
                  <a:pt x="1890" y="2976"/>
                </a:lnTo>
                <a:lnTo>
                  <a:pt x="1797" y="2998"/>
                </a:lnTo>
                <a:lnTo>
                  <a:pt x="1701" y="3013"/>
                </a:lnTo>
                <a:lnTo>
                  <a:pt x="1604" y="3023"/>
                </a:lnTo>
                <a:lnTo>
                  <a:pt x="1505" y="3026"/>
                </a:lnTo>
                <a:lnTo>
                  <a:pt x="1406" y="3023"/>
                </a:lnTo>
                <a:lnTo>
                  <a:pt x="1310" y="3013"/>
                </a:lnTo>
                <a:lnTo>
                  <a:pt x="1214" y="2998"/>
                </a:lnTo>
                <a:lnTo>
                  <a:pt x="1121" y="2976"/>
                </a:lnTo>
                <a:lnTo>
                  <a:pt x="1030" y="2948"/>
                </a:lnTo>
                <a:lnTo>
                  <a:pt x="941" y="2915"/>
                </a:lnTo>
                <a:lnTo>
                  <a:pt x="856" y="2878"/>
                </a:lnTo>
                <a:lnTo>
                  <a:pt x="773" y="2835"/>
                </a:lnTo>
                <a:lnTo>
                  <a:pt x="693" y="2787"/>
                </a:lnTo>
                <a:lnTo>
                  <a:pt x="616" y="2734"/>
                </a:lnTo>
                <a:lnTo>
                  <a:pt x="543" y="2676"/>
                </a:lnTo>
                <a:lnTo>
                  <a:pt x="475" y="2614"/>
                </a:lnTo>
                <a:lnTo>
                  <a:pt x="409" y="2548"/>
                </a:lnTo>
                <a:lnTo>
                  <a:pt x="348" y="2479"/>
                </a:lnTo>
                <a:lnTo>
                  <a:pt x="291" y="2406"/>
                </a:lnTo>
                <a:lnTo>
                  <a:pt x="238" y="2329"/>
                </a:lnTo>
                <a:lnTo>
                  <a:pt x="191" y="2249"/>
                </a:lnTo>
                <a:lnTo>
                  <a:pt x="148" y="2166"/>
                </a:lnTo>
                <a:lnTo>
                  <a:pt x="110" y="2079"/>
                </a:lnTo>
                <a:lnTo>
                  <a:pt x="77" y="1991"/>
                </a:lnTo>
                <a:lnTo>
                  <a:pt x="49" y="1899"/>
                </a:lnTo>
                <a:lnTo>
                  <a:pt x="29" y="1805"/>
                </a:lnTo>
                <a:lnTo>
                  <a:pt x="12" y="1710"/>
                </a:lnTo>
                <a:lnTo>
                  <a:pt x="3" y="1613"/>
                </a:lnTo>
                <a:lnTo>
                  <a:pt x="0" y="1513"/>
                </a:lnTo>
                <a:lnTo>
                  <a:pt x="3" y="1414"/>
                </a:lnTo>
                <a:lnTo>
                  <a:pt x="12" y="1316"/>
                </a:lnTo>
                <a:lnTo>
                  <a:pt x="29" y="1220"/>
                </a:lnTo>
                <a:lnTo>
                  <a:pt x="49" y="1127"/>
                </a:lnTo>
                <a:lnTo>
                  <a:pt x="77" y="1035"/>
                </a:lnTo>
                <a:lnTo>
                  <a:pt x="110" y="947"/>
                </a:lnTo>
                <a:lnTo>
                  <a:pt x="148" y="860"/>
                </a:lnTo>
                <a:lnTo>
                  <a:pt x="191" y="777"/>
                </a:lnTo>
                <a:lnTo>
                  <a:pt x="238" y="697"/>
                </a:lnTo>
                <a:lnTo>
                  <a:pt x="291" y="620"/>
                </a:lnTo>
                <a:lnTo>
                  <a:pt x="348" y="547"/>
                </a:lnTo>
                <a:lnTo>
                  <a:pt x="409" y="477"/>
                </a:lnTo>
                <a:lnTo>
                  <a:pt x="475" y="412"/>
                </a:lnTo>
                <a:lnTo>
                  <a:pt x="543" y="350"/>
                </a:lnTo>
                <a:lnTo>
                  <a:pt x="616" y="292"/>
                </a:lnTo>
                <a:lnTo>
                  <a:pt x="693" y="240"/>
                </a:lnTo>
                <a:lnTo>
                  <a:pt x="773" y="191"/>
                </a:lnTo>
                <a:lnTo>
                  <a:pt x="856" y="148"/>
                </a:lnTo>
                <a:lnTo>
                  <a:pt x="941" y="110"/>
                </a:lnTo>
                <a:lnTo>
                  <a:pt x="1030" y="78"/>
                </a:lnTo>
                <a:lnTo>
                  <a:pt x="1121" y="50"/>
                </a:lnTo>
                <a:lnTo>
                  <a:pt x="1214" y="28"/>
                </a:lnTo>
                <a:lnTo>
                  <a:pt x="1310" y="13"/>
                </a:lnTo>
                <a:lnTo>
                  <a:pt x="1406" y="4"/>
                </a:lnTo>
                <a:lnTo>
                  <a:pt x="150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11"/>
          <p:cNvGrpSpPr/>
          <p:nvPr/>
        </p:nvGrpSpPr>
        <p:grpSpPr>
          <a:xfrm>
            <a:off x="838150" y="3964948"/>
            <a:ext cx="4827950" cy="1723795"/>
            <a:chOff x="838150" y="3964948"/>
            <a:chExt cx="4827950" cy="1723795"/>
          </a:xfrm>
        </p:grpSpPr>
        <p:sp>
          <p:nvSpPr>
            <p:cNvPr id="114" name="Google Shape;114;p11"/>
            <p:cNvSpPr txBox="1"/>
            <p:nvPr/>
          </p:nvSpPr>
          <p:spPr>
            <a:xfrm>
              <a:off x="838200" y="3964948"/>
              <a:ext cx="4827900" cy="50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Old Project Vision</a:t>
              </a:r>
              <a:endPara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838150" y="4469543"/>
              <a:ext cx="4827900" cy="12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-US" sz="1800">
                  <a:latin typeface="Montserrat"/>
                  <a:ea typeface="Montserrat"/>
                  <a:cs typeface="Montserrat"/>
                  <a:sym typeface="Montserrat"/>
                </a:rPr>
                <a:t>-It is a fun and engaging way of learning</a:t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t/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800">
                  <a:latin typeface="Montserrat"/>
                  <a:ea typeface="Montserrat"/>
                  <a:cs typeface="Montserrat"/>
                  <a:sym typeface="Montserrat"/>
                </a:rPr>
                <a:t>-it builds a healthy relationship between students and improves collaboration.</a:t>
              </a:r>
              <a:endParaRPr i="0" sz="1800"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116" name="Google Shape;116;p11"/>
          <p:cNvSpPr txBox="1"/>
          <p:nvPr/>
        </p:nvSpPr>
        <p:spPr>
          <a:xfrm>
            <a:off x="755800" y="591126"/>
            <a:ext cx="4388429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About Us</a:t>
            </a:r>
            <a:endParaRPr sz="4400">
              <a:solidFill>
                <a:schemeClr val="l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17" name="Google Shape;117;p11"/>
          <p:cNvSpPr txBox="1"/>
          <p:nvPr/>
        </p:nvSpPr>
        <p:spPr>
          <a:xfrm>
            <a:off x="755799" y="1338592"/>
            <a:ext cx="438843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You can put your great title here</a:t>
            </a:r>
            <a:endParaRPr sz="11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118" name="Google Shape;118;p11"/>
          <p:cNvGrpSpPr/>
          <p:nvPr/>
        </p:nvGrpSpPr>
        <p:grpSpPr>
          <a:xfrm>
            <a:off x="6525768" y="3964954"/>
            <a:ext cx="4827957" cy="2279083"/>
            <a:chOff x="6525768" y="3964954"/>
            <a:chExt cx="4827957" cy="2279083"/>
          </a:xfrm>
        </p:grpSpPr>
        <p:sp>
          <p:nvSpPr>
            <p:cNvPr id="119" name="Google Shape;119;p11"/>
            <p:cNvSpPr txBox="1"/>
            <p:nvPr/>
          </p:nvSpPr>
          <p:spPr>
            <a:xfrm>
              <a:off x="6525768" y="3964954"/>
              <a:ext cx="48279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New p</a:t>
              </a:r>
              <a:r>
                <a:rPr b="1"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roject Vision</a:t>
              </a:r>
              <a:endPara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6525825" y="4520237"/>
              <a:ext cx="4827900" cy="172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Montserrat Light"/>
                  <a:ea typeface="Montserrat Light"/>
                  <a:cs typeface="Montserrat Light"/>
                  <a:sym typeface="Montserrat Light"/>
                </a:rPr>
                <a:t>-</a:t>
              </a:r>
              <a:r>
                <a:rPr lang="en-US" sz="1800">
                  <a:latin typeface="Montserrat Light"/>
                  <a:ea typeface="Montserrat Light"/>
                  <a:cs typeface="Montserrat Light"/>
                  <a:sym typeface="Montserrat Light"/>
                </a:rPr>
                <a:t>Connect UofR students</a:t>
              </a:r>
              <a:endParaRPr sz="1800"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Montserrat Light"/>
                  <a:ea typeface="Montserrat Light"/>
                  <a:cs typeface="Montserrat Light"/>
                  <a:sym typeface="Montserrat Light"/>
                </a:rPr>
                <a:t>-Explore UofR student life</a:t>
              </a:r>
              <a:endParaRPr sz="1800"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Montserrat Light"/>
                  <a:ea typeface="Montserrat Light"/>
                  <a:cs typeface="Montserrat Light"/>
                  <a:sym typeface="Montserrat Light"/>
                </a:rPr>
                <a:t>-Join UofR community</a:t>
              </a:r>
              <a:endParaRPr sz="1800"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Montserrat Light"/>
                  <a:ea typeface="Montserrat Light"/>
                  <a:cs typeface="Montserrat Light"/>
                  <a:sym typeface="Montserrat Light"/>
                </a:rPr>
                <a:t>-Raise your voice</a:t>
              </a:r>
              <a:endParaRPr sz="1800"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8A8A8A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121" name="Google Shape;121;p11"/>
          <p:cNvSpPr/>
          <p:nvPr/>
        </p:nvSpPr>
        <p:spPr>
          <a:xfrm>
            <a:off x="838201" y="1360575"/>
            <a:ext cx="6915703" cy="11249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04F2E"/>
                </a:solidFill>
                <a:latin typeface="Arial"/>
              </a:rPr>
              <a:t>STUDENT</a:t>
            </a:r>
          </a:p>
        </p:txBody>
      </p:sp>
      <p:sp>
        <p:nvSpPr>
          <p:cNvPr id="122" name="Google Shape;122;p11"/>
          <p:cNvSpPr/>
          <p:nvPr/>
        </p:nvSpPr>
        <p:spPr>
          <a:xfrm>
            <a:off x="8041311" y="1360563"/>
            <a:ext cx="3312482" cy="121915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C82E"/>
                </a:solidFill>
                <a:latin typeface="Arial"/>
              </a:rPr>
              <a:t>HUB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2"/>
          <p:cNvPicPr preferRelativeResize="0"/>
          <p:nvPr/>
        </p:nvPicPr>
        <p:blipFill rotWithShape="1">
          <a:blip r:embed="rId3">
            <a:alphaModFix/>
          </a:blip>
          <a:srcRect b="1202" l="0" r="0" t="1785"/>
          <a:stretch/>
        </p:blipFill>
        <p:spPr>
          <a:xfrm rot="-5400000">
            <a:off x="6058588" y="37436"/>
            <a:ext cx="5592552" cy="6293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87800"/>
            <a:ext cx="6096000" cy="64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2"/>
          <p:cNvSpPr/>
          <p:nvPr/>
        </p:nvSpPr>
        <p:spPr>
          <a:xfrm>
            <a:off x="5050692" y="4363982"/>
            <a:ext cx="2090616" cy="2330736"/>
          </a:xfrm>
          <a:custGeom>
            <a:rect b="b" l="l" r="r" t="t"/>
            <a:pathLst>
              <a:path extrusionOk="0" h="1293" w="1160">
                <a:moveTo>
                  <a:pt x="0" y="434"/>
                </a:moveTo>
                <a:cubicBezTo>
                  <a:pt x="0" y="859"/>
                  <a:pt x="0" y="859"/>
                  <a:pt x="0" y="859"/>
                </a:cubicBezTo>
                <a:cubicBezTo>
                  <a:pt x="0" y="935"/>
                  <a:pt x="40" y="1005"/>
                  <a:pt x="106" y="1043"/>
                </a:cubicBezTo>
                <a:cubicBezTo>
                  <a:pt x="474" y="1255"/>
                  <a:pt x="474" y="1255"/>
                  <a:pt x="474" y="1255"/>
                </a:cubicBezTo>
                <a:cubicBezTo>
                  <a:pt x="540" y="1293"/>
                  <a:pt x="620" y="1293"/>
                  <a:pt x="686" y="1255"/>
                </a:cubicBezTo>
                <a:cubicBezTo>
                  <a:pt x="1054" y="1043"/>
                  <a:pt x="1054" y="1043"/>
                  <a:pt x="1054" y="1043"/>
                </a:cubicBezTo>
                <a:cubicBezTo>
                  <a:pt x="1120" y="1005"/>
                  <a:pt x="1160" y="935"/>
                  <a:pt x="1160" y="859"/>
                </a:cubicBezTo>
                <a:cubicBezTo>
                  <a:pt x="1160" y="434"/>
                  <a:pt x="1160" y="434"/>
                  <a:pt x="1160" y="434"/>
                </a:cubicBezTo>
                <a:cubicBezTo>
                  <a:pt x="1160" y="358"/>
                  <a:pt x="1120" y="289"/>
                  <a:pt x="1054" y="251"/>
                </a:cubicBezTo>
                <a:cubicBezTo>
                  <a:pt x="686" y="38"/>
                  <a:pt x="686" y="38"/>
                  <a:pt x="686" y="38"/>
                </a:cubicBezTo>
                <a:cubicBezTo>
                  <a:pt x="620" y="0"/>
                  <a:pt x="540" y="0"/>
                  <a:pt x="474" y="38"/>
                </a:cubicBezTo>
                <a:cubicBezTo>
                  <a:pt x="106" y="251"/>
                  <a:pt x="106" y="251"/>
                  <a:pt x="106" y="251"/>
                </a:cubicBezTo>
                <a:cubicBezTo>
                  <a:pt x="40" y="289"/>
                  <a:pt x="0" y="358"/>
                  <a:pt x="0" y="43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130" name="Google Shape;130;p12"/>
          <p:cNvGrpSpPr/>
          <p:nvPr/>
        </p:nvGrpSpPr>
        <p:grpSpPr>
          <a:xfrm>
            <a:off x="5504790" y="5028448"/>
            <a:ext cx="1064072" cy="1001804"/>
            <a:chOff x="6228" y="2639"/>
            <a:chExt cx="188" cy="177"/>
          </a:xfrm>
        </p:grpSpPr>
        <p:sp>
          <p:nvSpPr>
            <p:cNvPr id="131" name="Google Shape;131;p12"/>
            <p:cNvSpPr/>
            <p:nvPr/>
          </p:nvSpPr>
          <p:spPr>
            <a:xfrm>
              <a:off x="6228" y="2665"/>
              <a:ext cx="188" cy="151"/>
            </a:xfrm>
            <a:custGeom>
              <a:rect b="b" l="l" r="r" t="t"/>
              <a:pathLst>
                <a:path extrusionOk="0" h="2701" w="3382">
                  <a:moveTo>
                    <a:pt x="118" y="0"/>
                  </a:moveTo>
                  <a:lnTo>
                    <a:pt x="460" y="0"/>
                  </a:lnTo>
                  <a:lnTo>
                    <a:pt x="529" y="3"/>
                  </a:lnTo>
                  <a:lnTo>
                    <a:pt x="597" y="11"/>
                  </a:lnTo>
                  <a:lnTo>
                    <a:pt x="663" y="24"/>
                  </a:lnTo>
                  <a:lnTo>
                    <a:pt x="728" y="43"/>
                  </a:lnTo>
                  <a:lnTo>
                    <a:pt x="792" y="67"/>
                  </a:lnTo>
                  <a:lnTo>
                    <a:pt x="852" y="95"/>
                  </a:lnTo>
                  <a:lnTo>
                    <a:pt x="911" y="129"/>
                  </a:lnTo>
                  <a:lnTo>
                    <a:pt x="966" y="167"/>
                  </a:lnTo>
                  <a:lnTo>
                    <a:pt x="1019" y="208"/>
                  </a:lnTo>
                  <a:lnTo>
                    <a:pt x="1069" y="256"/>
                  </a:lnTo>
                  <a:lnTo>
                    <a:pt x="1115" y="306"/>
                  </a:lnTo>
                  <a:lnTo>
                    <a:pt x="1157" y="360"/>
                  </a:lnTo>
                  <a:lnTo>
                    <a:pt x="2200" y="1776"/>
                  </a:lnTo>
                  <a:lnTo>
                    <a:pt x="2237" y="1816"/>
                  </a:lnTo>
                  <a:lnTo>
                    <a:pt x="2277" y="1853"/>
                  </a:lnTo>
                  <a:lnTo>
                    <a:pt x="2319" y="1885"/>
                  </a:lnTo>
                  <a:lnTo>
                    <a:pt x="2364" y="1914"/>
                  </a:lnTo>
                  <a:lnTo>
                    <a:pt x="2412" y="1939"/>
                  </a:lnTo>
                  <a:lnTo>
                    <a:pt x="2461" y="1959"/>
                  </a:lnTo>
                  <a:lnTo>
                    <a:pt x="2511" y="1975"/>
                  </a:lnTo>
                  <a:lnTo>
                    <a:pt x="2565" y="1987"/>
                  </a:lnTo>
                  <a:lnTo>
                    <a:pt x="2618" y="1994"/>
                  </a:lnTo>
                  <a:lnTo>
                    <a:pt x="2672" y="1997"/>
                  </a:lnTo>
                  <a:lnTo>
                    <a:pt x="2973" y="1997"/>
                  </a:lnTo>
                  <a:lnTo>
                    <a:pt x="2702" y="1732"/>
                  </a:lnTo>
                  <a:lnTo>
                    <a:pt x="2687" y="1714"/>
                  </a:lnTo>
                  <a:lnTo>
                    <a:pt x="2675" y="1693"/>
                  </a:lnTo>
                  <a:lnTo>
                    <a:pt x="2669" y="1672"/>
                  </a:lnTo>
                  <a:lnTo>
                    <a:pt x="2667" y="1649"/>
                  </a:lnTo>
                  <a:lnTo>
                    <a:pt x="2669" y="1626"/>
                  </a:lnTo>
                  <a:lnTo>
                    <a:pt x="2675" y="1604"/>
                  </a:lnTo>
                  <a:lnTo>
                    <a:pt x="2686" y="1584"/>
                  </a:lnTo>
                  <a:lnTo>
                    <a:pt x="2701" y="1564"/>
                  </a:lnTo>
                  <a:lnTo>
                    <a:pt x="2720" y="1550"/>
                  </a:lnTo>
                  <a:lnTo>
                    <a:pt x="2740" y="1539"/>
                  </a:lnTo>
                  <a:lnTo>
                    <a:pt x="2762" y="1531"/>
                  </a:lnTo>
                  <a:lnTo>
                    <a:pt x="2784" y="1529"/>
                  </a:lnTo>
                  <a:lnTo>
                    <a:pt x="2807" y="1531"/>
                  </a:lnTo>
                  <a:lnTo>
                    <a:pt x="2829" y="1538"/>
                  </a:lnTo>
                  <a:lnTo>
                    <a:pt x="2850" y="1549"/>
                  </a:lnTo>
                  <a:lnTo>
                    <a:pt x="2868" y="1563"/>
                  </a:lnTo>
                  <a:lnTo>
                    <a:pt x="3347" y="2031"/>
                  </a:lnTo>
                  <a:lnTo>
                    <a:pt x="3361" y="2049"/>
                  </a:lnTo>
                  <a:lnTo>
                    <a:pt x="3373" y="2070"/>
                  </a:lnTo>
                  <a:lnTo>
                    <a:pt x="3380" y="2091"/>
                  </a:lnTo>
                  <a:lnTo>
                    <a:pt x="3382" y="2116"/>
                  </a:lnTo>
                  <a:lnTo>
                    <a:pt x="3380" y="2139"/>
                  </a:lnTo>
                  <a:lnTo>
                    <a:pt x="3373" y="2162"/>
                  </a:lnTo>
                  <a:lnTo>
                    <a:pt x="3362" y="2182"/>
                  </a:lnTo>
                  <a:lnTo>
                    <a:pt x="3347" y="2199"/>
                  </a:lnTo>
                  <a:lnTo>
                    <a:pt x="2868" y="2667"/>
                  </a:lnTo>
                  <a:lnTo>
                    <a:pt x="2850" y="2682"/>
                  </a:lnTo>
                  <a:lnTo>
                    <a:pt x="2829" y="2693"/>
                  </a:lnTo>
                  <a:lnTo>
                    <a:pt x="2808" y="2699"/>
                  </a:lnTo>
                  <a:lnTo>
                    <a:pt x="2785" y="2701"/>
                  </a:lnTo>
                  <a:lnTo>
                    <a:pt x="2763" y="2699"/>
                  </a:lnTo>
                  <a:lnTo>
                    <a:pt x="2740" y="2692"/>
                  </a:lnTo>
                  <a:lnTo>
                    <a:pt x="2720" y="2681"/>
                  </a:lnTo>
                  <a:lnTo>
                    <a:pt x="2701" y="2666"/>
                  </a:lnTo>
                  <a:lnTo>
                    <a:pt x="2686" y="2647"/>
                  </a:lnTo>
                  <a:lnTo>
                    <a:pt x="2674" y="2626"/>
                  </a:lnTo>
                  <a:lnTo>
                    <a:pt x="2668" y="2605"/>
                  </a:lnTo>
                  <a:lnTo>
                    <a:pt x="2666" y="2582"/>
                  </a:lnTo>
                  <a:lnTo>
                    <a:pt x="2669" y="2560"/>
                  </a:lnTo>
                  <a:lnTo>
                    <a:pt x="2675" y="2537"/>
                  </a:lnTo>
                  <a:lnTo>
                    <a:pt x="2687" y="2518"/>
                  </a:lnTo>
                  <a:lnTo>
                    <a:pt x="2703" y="2499"/>
                  </a:lnTo>
                  <a:lnTo>
                    <a:pt x="2974" y="2234"/>
                  </a:lnTo>
                  <a:lnTo>
                    <a:pt x="2673" y="2234"/>
                  </a:lnTo>
                  <a:lnTo>
                    <a:pt x="2604" y="2231"/>
                  </a:lnTo>
                  <a:lnTo>
                    <a:pt x="2536" y="2223"/>
                  </a:lnTo>
                  <a:lnTo>
                    <a:pt x="2469" y="2210"/>
                  </a:lnTo>
                  <a:lnTo>
                    <a:pt x="2404" y="2191"/>
                  </a:lnTo>
                  <a:lnTo>
                    <a:pt x="2340" y="2167"/>
                  </a:lnTo>
                  <a:lnTo>
                    <a:pt x="2280" y="2138"/>
                  </a:lnTo>
                  <a:lnTo>
                    <a:pt x="2221" y="2104"/>
                  </a:lnTo>
                  <a:lnTo>
                    <a:pt x="2165" y="2066"/>
                  </a:lnTo>
                  <a:lnTo>
                    <a:pt x="2111" y="2024"/>
                  </a:lnTo>
                  <a:lnTo>
                    <a:pt x="2062" y="1976"/>
                  </a:lnTo>
                  <a:lnTo>
                    <a:pt x="2016" y="1925"/>
                  </a:lnTo>
                  <a:lnTo>
                    <a:pt x="2014" y="1922"/>
                  </a:lnTo>
                  <a:lnTo>
                    <a:pt x="2011" y="1919"/>
                  </a:lnTo>
                  <a:lnTo>
                    <a:pt x="965" y="498"/>
                  </a:lnTo>
                  <a:lnTo>
                    <a:pt x="931" y="455"/>
                  </a:lnTo>
                  <a:lnTo>
                    <a:pt x="894" y="415"/>
                  </a:lnTo>
                  <a:lnTo>
                    <a:pt x="854" y="379"/>
                  </a:lnTo>
                  <a:lnTo>
                    <a:pt x="812" y="347"/>
                  </a:lnTo>
                  <a:lnTo>
                    <a:pt x="767" y="318"/>
                  </a:lnTo>
                  <a:lnTo>
                    <a:pt x="720" y="293"/>
                  </a:lnTo>
                  <a:lnTo>
                    <a:pt x="671" y="273"/>
                  </a:lnTo>
                  <a:lnTo>
                    <a:pt x="619" y="258"/>
                  </a:lnTo>
                  <a:lnTo>
                    <a:pt x="568" y="245"/>
                  </a:lnTo>
                  <a:lnTo>
                    <a:pt x="515" y="238"/>
                  </a:lnTo>
                  <a:lnTo>
                    <a:pt x="460" y="236"/>
                  </a:lnTo>
                  <a:lnTo>
                    <a:pt x="118" y="236"/>
                  </a:lnTo>
                  <a:lnTo>
                    <a:pt x="91" y="233"/>
                  </a:lnTo>
                  <a:lnTo>
                    <a:pt x="66" y="224"/>
                  </a:lnTo>
                  <a:lnTo>
                    <a:pt x="44" y="211"/>
                  </a:lnTo>
                  <a:lnTo>
                    <a:pt x="26" y="192"/>
                  </a:lnTo>
                  <a:lnTo>
                    <a:pt x="11" y="171"/>
                  </a:lnTo>
                  <a:lnTo>
                    <a:pt x="3" y="145"/>
                  </a:lnTo>
                  <a:lnTo>
                    <a:pt x="0" y="118"/>
                  </a:lnTo>
                  <a:lnTo>
                    <a:pt x="3" y="91"/>
                  </a:lnTo>
                  <a:lnTo>
                    <a:pt x="11" y="66"/>
                  </a:lnTo>
                  <a:lnTo>
                    <a:pt x="26" y="44"/>
                  </a:lnTo>
                  <a:lnTo>
                    <a:pt x="44" y="25"/>
                  </a:lnTo>
                  <a:lnTo>
                    <a:pt x="66" y="12"/>
                  </a:lnTo>
                  <a:lnTo>
                    <a:pt x="90" y="3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32" name="Google Shape;132;p12"/>
            <p:cNvSpPr/>
            <p:nvPr/>
          </p:nvSpPr>
          <p:spPr>
            <a:xfrm>
              <a:off x="6328" y="2639"/>
              <a:ext cx="88" cy="69"/>
            </a:xfrm>
            <a:custGeom>
              <a:rect b="b" l="l" r="r" t="t"/>
              <a:pathLst>
                <a:path extrusionOk="0" h="1240" w="1591">
                  <a:moveTo>
                    <a:pt x="990" y="0"/>
                  </a:moveTo>
                  <a:lnTo>
                    <a:pt x="1013" y="2"/>
                  </a:lnTo>
                  <a:lnTo>
                    <a:pt x="1034" y="8"/>
                  </a:lnTo>
                  <a:lnTo>
                    <a:pt x="1056" y="19"/>
                  </a:lnTo>
                  <a:lnTo>
                    <a:pt x="1074" y="34"/>
                  </a:lnTo>
                  <a:lnTo>
                    <a:pt x="1555" y="505"/>
                  </a:lnTo>
                  <a:lnTo>
                    <a:pt x="1570" y="523"/>
                  </a:lnTo>
                  <a:lnTo>
                    <a:pt x="1582" y="543"/>
                  </a:lnTo>
                  <a:lnTo>
                    <a:pt x="1588" y="566"/>
                  </a:lnTo>
                  <a:lnTo>
                    <a:pt x="1591" y="589"/>
                  </a:lnTo>
                  <a:lnTo>
                    <a:pt x="1588" y="613"/>
                  </a:lnTo>
                  <a:lnTo>
                    <a:pt x="1582" y="635"/>
                  </a:lnTo>
                  <a:lnTo>
                    <a:pt x="1570" y="656"/>
                  </a:lnTo>
                  <a:lnTo>
                    <a:pt x="1555" y="674"/>
                  </a:lnTo>
                  <a:lnTo>
                    <a:pt x="1074" y="1145"/>
                  </a:lnTo>
                  <a:lnTo>
                    <a:pt x="1056" y="1159"/>
                  </a:lnTo>
                  <a:lnTo>
                    <a:pt x="1035" y="1170"/>
                  </a:lnTo>
                  <a:lnTo>
                    <a:pt x="1014" y="1177"/>
                  </a:lnTo>
                  <a:lnTo>
                    <a:pt x="991" y="1179"/>
                  </a:lnTo>
                  <a:lnTo>
                    <a:pt x="969" y="1176"/>
                  </a:lnTo>
                  <a:lnTo>
                    <a:pt x="946" y="1170"/>
                  </a:lnTo>
                  <a:lnTo>
                    <a:pt x="925" y="1158"/>
                  </a:lnTo>
                  <a:lnTo>
                    <a:pt x="906" y="1143"/>
                  </a:lnTo>
                  <a:lnTo>
                    <a:pt x="891" y="1125"/>
                  </a:lnTo>
                  <a:lnTo>
                    <a:pt x="880" y="1104"/>
                  </a:lnTo>
                  <a:lnTo>
                    <a:pt x="874" y="1082"/>
                  </a:lnTo>
                  <a:lnTo>
                    <a:pt x="872" y="1059"/>
                  </a:lnTo>
                  <a:lnTo>
                    <a:pt x="874" y="1037"/>
                  </a:lnTo>
                  <a:lnTo>
                    <a:pt x="881" y="1015"/>
                  </a:lnTo>
                  <a:lnTo>
                    <a:pt x="893" y="995"/>
                  </a:lnTo>
                  <a:lnTo>
                    <a:pt x="908" y="976"/>
                  </a:lnTo>
                  <a:lnTo>
                    <a:pt x="1182" y="708"/>
                  </a:lnTo>
                  <a:lnTo>
                    <a:pt x="881" y="708"/>
                  </a:lnTo>
                  <a:lnTo>
                    <a:pt x="827" y="710"/>
                  </a:lnTo>
                  <a:lnTo>
                    <a:pt x="773" y="717"/>
                  </a:lnTo>
                  <a:lnTo>
                    <a:pt x="720" y="729"/>
                  </a:lnTo>
                  <a:lnTo>
                    <a:pt x="669" y="745"/>
                  </a:lnTo>
                  <a:lnTo>
                    <a:pt x="620" y="765"/>
                  </a:lnTo>
                  <a:lnTo>
                    <a:pt x="573" y="790"/>
                  </a:lnTo>
                  <a:lnTo>
                    <a:pt x="528" y="819"/>
                  </a:lnTo>
                  <a:lnTo>
                    <a:pt x="485" y="851"/>
                  </a:lnTo>
                  <a:lnTo>
                    <a:pt x="446" y="888"/>
                  </a:lnTo>
                  <a:lnTo>
                    <a:pt x="409" y="928"/>
                  </a:lnTo>
                  <a:lnTo>
                    <a:pt x="214" y="1191"/>
                  </a:lnTo>
                  <a:lnTo>
                    <a:pt x="199" y="1208"/>
                  </a:lnTo>
                  <a:lnTo>
                    <a:pt x="181" y="1222"/>
                  </a:lnTo>
                  <a:lnTo>
                    <a:pt x="161" y="1232"/>
                  </a:lnTo>
                  <a:lnTo>
                    <a:pt x="141" y="1238"/>
                  </a:lnTo>
                  <a:lnTo>
                    <a:pt x="118" y="1240"/>
                  </a:lnTo>
                  <a:lnTo>
                    <a:pt x="95" y="1237"/>
                  </a:lnTo>
                  <a:lnTo>
                    <a:pt x="71" y="1230"/>
                  </a:lnTo>
                  <a:lnTo>
                    <a:pt x="49" y="1217"/>
                  </a:lnTo>
                  <a:lnTo>
                    <a:pt x="31" y="1201"/>
                  </a:lnTo>
                  <a:lnTo>
                    <a:pt x="17" y="1182"/>
                  </a:lnTo>
                  <a:lnTo>
                    <a:pt x="8" y="1161"/>
                  </a:lnTo>
                  <a:lnTo>
                    <a:pt x="2" y="1140"/>
                  </a:lnTo>
                  <a:lnTo>
                    <a:pt x="0" y="1116"/>
                  </a:lnTo>
                  <a:lnTo>
                    <a:pt x="4" y="1094"/>
                  </a:lnTo>
                  <a:lnTo>
                    <a:pt x="12" y="1072"/>
                  </a:lnTo>
                  <a:lnTo>
                    <a:pt x="24" y="1052"/>
                  </a:lnTo>
                  <a:lnTo>
                    <a:pt x="220" y="785"/>
                  </a:lnTo>
                  <a:lnTo>
                    <a:pt x="222" y="782"/>
                  </a:lnTo>
                  <a:lnTo>
                    <a:pt x="224" y="780"/>
                  </a:lnTo>
                  <a:lnTo>
                    <a:pt x="270" y="728"/>
                  </a:lnTo>
                  <a:lnTo>
                    <a:pt x="320" y="681"/>
                  </a:lnTo>
                  <a:lnTo>
                    <a:pt x="373" y="639"/>
                  </a:lnTo>
                  <a:lnTo>
                    <a:pt x="429" y="600"/>
                  </a:lnTo>
                  <a:lnTo>
                    <a:pt x="488" y="566"/>
                  </a:lnTo>
                  <a:lnTo>
                    <a:pt x="549" y="537"/>
                  </a:lnTo>
                  <a:lnTo>
                    <a:pt x="613" y="514"/>
                  </a:lnTo>
                  <a:lnTo>
                    <a:pt x="677" y="495"/>
                  </a:lnTo>
                  <a:lnTo>
                    <a:pt x="744" y="482"/>
                  </a:lnTo>
                  <a:lnTo>
                    <a:pt x="813" y="474"/>
                  </a:lnTo>
                  <a:lnTo>
                    <a:pt x="881" y="471"/>
                  </a:lnTo>
                  <a:lnTo>
                    <a:pt x="1182" y="471"/>
                  </a:lnTo>
                  <a:lnTo>
                    <a:pt x="908" y="203"/>
                  </a:lnTo>
                  <a:lnTo>
                    <a:pt x="893" y="184"/>
                  </a:lnTo>
                  <a:lnTo>
                    <a:pt x="881" y="164"/>
                  </a:lnTo>
                  <a:lnTo>
                    <a:pt x="875" y="141"/>
                  </a:lnTo>
                  <a:lnTo>
                    <a:pt x="872" y="119"/>
                  </a:lnTo>
                  <a:lnTo>
                    <a:pt x="874" y="96"/>
                  </a:lnTo>
                  <a:lnTo>
                    <a:pt x="880" y="75"/>
                  </a:lnTo>
                  <a:lnTo>
                    <a:pt x="892" y="54"/>
                  </a:lnTo>
                  <a:lnTo>
                    <a:pt x="906" y="35"/>
                  </a:lnTo>
                  <a:lnTo>
                    <a:pt x="924" y="21"/>
                  </a:lnTo>
                  <a:lnTo>
                    <a:pt x="945" y="9"/>
                  </a:lnTo>
                  <a:lnTo>
                    <a:pt x="967" y="2"/>
                  </a:lnTo>
                  <a:lnTo>
                    <a:pt x="9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33" name="Google Shape;133;p12"/>
            <p:cNvSpPr/>
            <p:nvPr/>
          </p:nvSpPr>
          <p:spPr>
            <a:xfrm>
              <a:off x="6228" y="2746"/>
              <a:ext cx="75" cy="44"/>
            </a:xfrm>
            <a:custGeom>
              <a:rect b="b" l="l" r="r" t="t"/>
              <a:pathLst>
                <a:path extrusionOk="0" h="780" w="1352">
                  <a:moveTo>
                    <a:pt x="1238" y="0"/>
                  </a:moveTo>
                  <a:lnTo>
                    <a:pt x="1260" y="3"/>
                  </a:lnTo>
                  <a:lnTo>
                    <a:pt x="1283" y="11"/>
                  </a:lnTo>
                  <a:lnTo>
                    <a:pt x="1303" y="23"/>
                  </a:lnTo>
                  <a:lnTo>
                    <a:pt x="1321" y="38"/>
                  </a:lnTo>
                  <a:lnTo>
                    <a:pt x="1335" y="58"/>
                  </a:lnTo>
                  <a:lnTo>
                    <a:pt x="1344" y="78"/>
                  </a:lnTo>
                  <a:lnTo>
                    <a:pt x="1351" y="100"/>
                  </a:lnTo>
                  <a:lnTo>
                    <a:pt x="1352" y="122"/>
                  </a:lnTo>
                  <a:lnTo>
                    <a:pt x="1348" y="146"/>
                  </a:lnTo>
                  <a:lnTo>
                    <a:pt x="1341" y="167"/>
                  </a:lnTo>
                  <a:lnTo>
                    <a:pt x="1329" y="188"/>
                  </a:lnTo>
                  <a:lnTo>
                    <a:pt x="1157" y="421"/>
                  </a:lnTo>
                  <a:lnTo>
                    <a:pt x="1115" y="475"/>
                  </a:lnTo>
                  <a:lnTo>
                    <a:pt x="1069" y="525"/>
                  </a:lnTo>
                  <a:lnTo>
                    <a:pt x="1019" y="573"/>
                  </a:lnTo>
                  <a:lnTo>
                    <a:pt x="967" y="615"/>
                  </a:lnTo>
                  <a:lnTo>
                    <a:pt x="911" y="652"/>
                  </a:lnTo>
                  <a:lnTo>
                    <a:pt x="852" y="685"/>
                  </a:lnTo>
                  <a:lnTo>
                    <a:pt x="792" y="714"/>
                  </a:lnTo>
                  <a:lnTo>
                    <a:pt x="728" y="737"/>
                  </a:lnTo>
                  <a:lnTo>
                    <a:pt x="663" y="756"/>
                  </a:lnTo>
                  <a:lnTo>
                    <a:pt x="597" y="770"/>
                  </a:lnTo>
                  <a:lnTo>
                    <a:pt x="529" y="778"/>
                  </a:lnTo>
                  <a:lnTo>
                    <a:pt x="460" y="780"/>
                  </a:lnTo>
                  <a:lnTo>
                    <a:pt x="118" y="780"/>
                  </a:lnTo>
                  <a:lnTo>
                    <a:pt x="91" y="777"/>
                  </a:lnTo>
                  <a:lnTo>
                    <a:pt x="67" y="769"/>
                  </a:lnTo>
                  <a:lnTo>
                    <a:pt x="44" y="755"/>
                  </a:lnTo>
                  <a:lnTo>
                    <a:pt x="26" y="736"/>
                  </a:lnTo>
                  <a:lnTo>
                    <a:pt x="12" y="715"/>
                  </a:lnTo>
                  <a:lnTo>
                    <a:pt x="3" y="690"/>
                  </a:lnTo>
                  <a:lnTo>
                    <a:pt x="0" y="663"/>
                  </a:lnTo>
                  <a:lnTo>
                    <a:pt x="3" y="636"/>
                  </a:lnTo>
                  <a:lnTo>
                    <a:pt x="12" y="610"/>
                  </a:lnTo>
                  <a:lnTo>
                    <a:pt x="26" y="589"/>
                  </a:lnTo>
                  <a:lnTo>
                    <a:pt x="44" y="571"/>
                  </a:lnTo>
                  <a:lnTo>
                    <a:pt x="66" y="556"/>
                  </a:lnTo>
                  <a:lnTo>
                    <a:pt x="91" y="547"/>
                  </a:lnTo>
                  <a:lnTo>
                    <a:pt x="118" y="544"/>
                  </a:lnTo>
                  <a:lnTo>
                    <a:pt x="460" y="544"/>
                  </a:lnTo>
                  <a:lnTo>
                    <a:pt x="515" y="542"/>
                  </a:lnTo>
                  <a:lnTo>
                    <a:pt x="568" y="535"/>
                  </a:lnTo>
                  <a:lnTo>
                    <a:pt x="619" y="523"/>
                  </a:lnTo>
                  <a:lnTo>
                    <a:pt x="671" y="507"/>
                  </a:lnTo>
                  <a:lnTo>
                    <a:pt x="719" y="488"/>
                  </a:lnTo>
                  <a:lnTo>
                    <a:pt x="766" y="463"/>
                  </a:lnTo>
                  <a:lnTo>
                    <a:pt x="811" y="435"/>
                  </a:lnTo>
                  <a:lnTo>
                    <a:pt x="853" y="404"/>
                  </a:lnTo>
                  <a:lnTo>
                    <a:pt x="893" y="368"/>
                  </a:lnTo>
                  <a:lnTo>
                    <a:pt x="929" y="329"/>
                  </a:lnTo>
                  <a:lnTo>
                    <a:pt x="963" y="286"/>
                  </a:lnTo>
                  <a:lnTo>
                    <a:pt x="964" y="285"/>
                  </a:lnTo>
                  <a:lnTo>
                    <a:pt x="965" y="283"/>
                  </a:lnTo>
                  <a:lnTo>
                    <a:pt x="1137" y="48"/>
                  </a:lnTo>
                  <a:lnTo>
                    <a:pt x="1154" y="30"/>
                  </a:lnTo>
                  <a:lnTo>
                    <a:pt x="1172" y="16"/>
                  </a:lnTo>
                  <a:lnTo>
                    <a:pt x="1193" y="7"/>
                  </a:lnTo>
                  <a:lnTo>
                    <a:pt x="1215" y="1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A">
      <a:dk1>
        <a:srgbClr val="000000"/>
      </a:dk1>
      <a:lt1>
        <a:srgbClr val="FFFFFF"/>
      </a:lt1>
      <a:dk2>
        <a:srgbClr val="3D3D3D"/>
      </a:dk2>
      <a:lt2>
        <a:srgbClr val="E7E6E6"/>
      </a:lt2>
      <a:accent1>
        <a:srgbClr val="FFC501"/>
      </a:accent1>
      <a:accent2>
        <a:srgbClr val="BBC0C3"/>
      </a:accent2>
      <a:accent3>
        <a:srgbClr val="6B7278"/>
      </a:accent3>
      <a:accent4>
        <a:srgbClr val="333A42"/>
      </a:accent4>
      <a:accent5>
        <a:srgbClr val="1C1F24"/>
      </a:accent5>
      <a:accent6>
        <a:srgbClr val="1C1F24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